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0"/>
  </p:notesMasterIdLst>
  <p:sldIdLst>
    <p:sldId id="261" r:id="rId3"/>
    <p:sldId id="257" r:id="rId4"/>
    <p:sldId id="264" r:id="rId5"/>
    <p:sldId id="265" r:id="rId6"/>
    <p:sldId id="263" r:id="rId7"/>
    <p:sldId id="262" r:id="rId8"/>
    <p:sldId id="266" r:id="rId9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32" autoAdjust="0"/>
    <p:restoredTop sz="95020" autoAdjust="0"/>
  </p:normalViewPr>
  <p:slideViewPr>
    <p:cSldViewPr snapToGrid="0">
      <p:cViewPr varScale="1">
        <p:scale>
          <a:sx n="78" d="100"/>
          <a:sy n="78" d="100"/>
        </p:scale>
        <p:origin x="1541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E5218F-8E05-42FC-9E49-F5E6A224FA7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96F0003-EC57-4E14-A490-98DBE3A6830B}">
      <dgm:prSet phldrT="[Testo]" custT="1"/>
      <dgm:spPr/>
      <dgm:t>
        <a:bodyPr/>
        <a:lstStyle/>
        <a:p>
          <a:r>
            <a:rPr lang="it-IT" sz="2400" dirty="0"/>
            <a:t>Data </a:t>
          </a:r>
          <a:r>
            <a:rPr lang="it-IT" sz="2400" dirty="0" err="1"/>
            <a:t>exploration</a:t>
          </a:r>
          <a:endParaRPr lang="it-IT" sz="2400" dirty="0"/>
        </a:p>
      </dgm:t>
    </dgm:pt>
    <dgm:pt modelId="{A2A8F91E-CD25-4A42-B045-D1E6BDF48C91}" type="parTrans" cxnId="{F710B37C-760A-4F1A-9241-1C84878D0E42}">
      <dgm:prSet/>
      <dgm:spPr/>
      <dgm:t>
        <a:bodyPr/>
        <a:lstStyle/>
        <a:p>
          <a:endParaRPr lang="it-IT"/>
        </a:p>
      </dgm:t>
    </dgm:pt>
    <dgm:pt modelId="{3BD5EACC-20C6-406E-9F58-686979BEA7EC}" type="sibTrans" cxnId="{F710B37C-760A-4F1A-9241-1C84878D0E42}">
      <dgm:prSet/>
      <dgm:spPr/>
      <dgm:t>
        <a:bodyPr/>
        <a:lstStyle/>
        <a:p>
          <a:endParaRPr lang="it-IT"/>
        </a:p>
      </dgm:t>
    </dgm:pt>
    <dgm:pt modelId="{4CB39B02-AD71-4504-BF9D-571E3700BD29}">
      <dgm:prSet phldrT="[Testo]" custT="1"/>
      <dgm:spPr/>
      <dgm:t>
        <a:bodyPr/>
        <a:lstStyle/>
        <a:p>
          <a:r>
            <a:rPr lang="it-IT" sz="1800" dirty="0"/>
            <a:t>Check for </a:t>
          </a:r>
          <a:r>
            <a:rPr lang="it-IT" sz="1800" dirty="0" err="1"/>
            <a:t>duplicates</a:t>
          </a:r>
          <a:endParaRPr lang="it-IT" sz="1800" dirty="0"/>
        </a:p>
      </dgm:t>
    </dgm:pt>
    <dgm:pt modelId="{25BC8B25-C30E-4E03-BB28-61CC4A0B5A9A}" type="parTrans" cxnId="{2894E499-1C99-4971-BAFC-7194508528AB}">
      <dgm:prSet/>
      <dgm:spPr/>
      <dgm:t>
        <a:bodyPr/>
        <a:lstStyle/>
        <a:p>
          <a:endParaRPr lang="it-IT"/>
        </a:p>
      </dgm:t>
    </dgm:pt>
    <dgm:pt modelId="{126DF0E6-D991-4E1D-84D7-9318B1430D5A}" type="sibTrans" cxnId="{2894E499-1C99-4971-BAFC-7194508528AB}">
      <dgm:prSet/>
      <dgm:spPr/>
      <dgm:t>
        <a:bodyPr/>
        <a:lstStyle/>
        <a:p>
          <a:endParaRPr lang="it-IT"/>
        </a:p>
      </dgm:t>
    </dgm:pt>
    <dgm:pt modelId="{498471DC-D516-4C65-A24F-902366F8AAE1}">
      <dgm:prSet phldrT="[Testo]" custT="1"/>
      <dgm:spPr/>
      <dgm:t>
        <a:bodyPr/>
        <a:lstStyle/>
        <a:p>
          <a:r>
            <a:rPr lang="it-IT" sz="2400" dirty="0"/>
            <a:t>First </a:t>
          </a:r>
          <a:r>
            <a:rPr lang="it-IT" sz="2400" dirty="0" err="1"/>
            <a:t>dropping</a:t>
          </a:r>
          <a:endParaRPr lang="it-IT" sz="2400" dirty="0"/>
        </a:p>
      </dgm:t>
    </dgm:pt>
    <dgm:pt modelId="{60929BB3-4D02-41BA-AA75-F8451E45C126}" type="parTrans" cxnId="{8B2B03CA-830C-49A3-9CCF-D7FDE931177D}">
      <dgm:prSet/>
      <dgm:spPr/>
      <dgm:t>
        <a:bodyPr/>
        <a:lstStyle/>
        <a:p>
          <a:endParaRPr lang="it-IT"/>
        </a:p>
      </dgm:t>
    </dgm:pt>
    <dgm:pt modelId="{3E0B5D8B-AA5D-4C2A-9FFA-1AD56227624E}" type="sibTrans" cxnId="{8B2B03CA-830C-49A3-9CCF-D7FDE931177D}">
      <dgm:prSet/>
      <dgm:spPr/>
      <dgm:t>
        <a:bodyPr/>
        <a:lstStyle/>
        <a:p>
          <a:endParaRPr lang="it-IT"/>
        </a:p>
      </dgm:t>
    </dgm:pt>
    <dgm:pt modelId="{9CD8634B-42C7-481B-8CD6-85AA48A83D08}">
      <dgm:prSet phldrT="[Testo]" custT="1"/>
      <dgm:spPr/>
      <dgm:t>
        <a:bodyPr/>
        <a:lstStyle/>
        <a:p>
          <a:r>
            <a:rPr lang="it-IT" sz="1800" dirty="0"/>
            <a:t>Features with &gt; 30/50% </a:t>
          </a:r>
          <a:r>
            <a:rPr lang="it-IT" sz="1800" dirty="0" err="1"/>
            <a:t>Nan</a:t>
          </a:r>
          <a:endParaRPr lang="it-IT" sz="1800" dirty="0"/>
        </a:p>
      </dgm:t>
    </dgm:pt>
    <dgm:pt modelId="{78F0BCF9-B7DB-46AB-AC4B-4F722516FA80}" type="parTrans" cxnId="{03D56BD0-DB8C-4064-924A-A84D324EA9D7}">
      <dgm:prSet/>
      <dgm:spPr/>
      <dgm:t>
        <a:bodyPr/>
        <a:lstStyle/>
        <a:p>
          <a:endParaRPr lang="it-IT"/>
        </a:p>
      </dgm:t>
    </dgm:pt>
    <dgm:pt modelId="{5600E8A9-07F0-4F0E-991C-807391449FA3}" type="sibTrans" cxnId="{03D56BD0-DB8C-4064-924A-A84D324EA9D7}">
      <dgm:prSet/>
      <dgm:spPr/>
      <dgm:t>
        <a:bodyPr/>
        <a:lstStyle/>
        <a:p>
          <a:endParaRPr lang="it-IT"/>
        </a:p>
      </dgm:t>
    </dgm:pt>
    <dgm:pt modelId="{FF380CDC-B8BD-4AB3-8E24-8B274E09CA5F}">
      <dgm:prSet phldrT="[Testo]" custT="1"/>
      <dgm:spPr/>
      <dgm:t>
        <a:bodyPr/>
        <a:lstStyle/>
        <a:p>
          <a:r>
            <a:rPr lang="it-IT" sz="2400" dirty="0"/>
            <a:t>Separate features</a:t>
          </a:r>
        </a:p>
      </dgm:t>
    </dgm:pt>
    <dgm:pt modelId="{9AFA810B-8CBB-412F-9D6C-7D252B902F47}" type="parTrans" cxnId="{EC7AD064-A8EE-48D5-AF0D-5A55C67278EE}">
      <dgm:prSet/>
      <dgm:spPr/>
      <dgm:t>
        <a:bodyPr/>
        <a:lstStyle/>
        <a:p>
          <a:endParaRPr lang="it-IT"/>
        </a:p>
      </dgm:t>
    </dgm:pt>
    <dgm:pt modelId="{E75C6971-94ED-49C6-B162-7DB7BB0F61A5}" type="sibTrans" cxnId="{EC7AD064-A8EE-48D5-AF0D-5A55C67278EE}">
      <dgm:prSet/>
      <dgm:spPr/>
      <dgm:t>
        <a:bodyPr/>
        <a:lstStyle/>
        <a:p>
          <a:endParaRPr lang="it-IT"/>
        </a:p>
      </dgm:t>
    </dgm:pt>
    <dgm:pt modelId="{49C965C7-B20D-47C8-812B-8D22E1697B8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73FF6CA1-CB23-4C4C-9287-21EE37FE053C}" type="parTrans" cxnId="{1E356B6D-AF38-4DBB-BFD5-F6A2E236FCFC}">
      <dgm:prSet/>
      <dgm:spPr/>
      <dgm:t>
        <a:bodyPr/>
        <a:lstStyle/>
        <a:p>
          <a:endParaRPr lang="it-IT"/>
        </a:p>
      </dgm:t>
    </dgm:pt>
    <dgm:pt modelId="{C527B3F2-DB79-4BB6-86B7-208667716631}" type="sibTrans" cxnId="{1E356B6D-AF38-4DBB-BFD5-F6A2E236FCFC}">
      <dgm:prSet/>
      <dgm:spPr/>
      <dgm:t>
        <a:bodyPr/>
        <a:lstStyle/>
        <a:p>
          <a:endParaRPr lang="it-IT"/>
        </a:p>
      </dgm:t>
    </dgm:pt>
    <dgm:pt modelId="{EB3CFEF5-DB25-4BD2-A544-B13F5F2097D0}">
      <dgm:prSet phldrT="[Testo]" custT="1"/>
      <dgm:spPr/>
      <dgm:t>
        <a:bodyPr/>
        <a:lstStyle/>
        <a:p>
          <a:r>
            <a:rPr lang="it-IT" sz="1800" dirty="0"/>
            <a:t>Check for </a:t>
          </a:r>
          <a:r>
            <a:rPr lang="it-IT" sz="1800" dirty="0" err="1"/>
            <a:t>Nan</a:t>
          </a:r>
          <a:endParaRPr lang="it-IT" sz="1800" dirty="0"/>
        </a:p>
      </dgm:t>
    </dgm:pt>
    <dgm:pt modelId="{3175B9DF-4DDC-40AF-B17A-BD98C6E205B3}" type="parTrans" cxnId="{1ED2F368-056E-4FC5-B3B2-21311E8F7AAF}">
      <dgm:prSet/>
      <dgm:spPr/>
      <dgm:t>
        <a:bodyPr/>
        <a:lstStyle/>
        <a:p>
          <a:endParaRPr lang="it-IT"/>
        </a:p>
      </dgm:t>
    </dgm:pt>
    <dgm:pt modelId="{8F6B2FD3-EEAD-4E98-9687-14441C66AA9C}" type="sibTrans" cxnId="{1ED2F368-056E-4FC5-B3B2-21311E8F7AAF}">
      <dgm:prSet/>
      <dgm:spPr/>
      <dgm:t>
        <a:bodyPr/>
        <a:lstStyle/>
        <a:p>
          <a:endParaRPr lang="it-IT"/>
        </a:p>
      </dgm:t>
    </dgm:pt>
    <dgm:pt modelId="{C3E6B995-37A9-45CF-8F30-76A7F6C5BBCB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BA57B3FA-DAE2-4435-84E6-F91700222942}" type="parTrans" cxnId="{CE6E4255-E161-4C2B-94DE-D8160F9D6000}">
      <dgm:prSet/>
      <dgm:spPr/>
      <dgm:t>
        <a:bodyPr/>
        <a:lstStyle/>
        <a:p>
          <a:endParaRPr lang="it-IT"/>
        </a:p>
      </dgm:t>
    </dgm:pt>
    <dgm:pt modelId="{25A7D19C-B1FF-4680-8B7B-5A3140B71D6E}" type="sibTrans" cxnId="{CE6E4255-E161-4C2B-94DE-D8160F9D6000}">
      <dgm:prSet/>
      <dgm:spPr/>
      <dgm:t>
        <a:bodyPr/>
        <a:lstStyle/>
        <a:p>
          <a:endParaRPr lang="it-IT"/>
        </a:p>
      </dgm:t>
    </dgm:pt>
    <dgm:pt modelId="{FAB5670C-C30D-40B8-8EEC-A42C8DA17FB4}" type="pres">
      <dgm:prSet presAssocID="{C4E5218F-8E05-42FC-9E49-F5E6A224FA70}" presName="rootnode" presStyleCnt="0">
        <dgm:presLayoutVars>
          <dgm:chMax/>
          <dgm:chPref/>
          <dgm:dir/>
          <dgm:animLvl val="lvl"/>
        </dgm:presLayoutVars>
      </dgm:prSet>
      <dgm:spPr/>
    </dgm:pt>
    <dgm:pt modelId="{AADC09CE-78E5-44E0-8F91-6837863DB268}" type="pres">
      <dgm:prSet presAssocID="{696F0003-EC57-4E14-A490-98DBE3A6830B}" presName="composite" presStyleCnt="0"/>
      <dgm:spPr/>
    </dgm:pt>
    <dgm:pt modelId="{89D29E30-66DA-4FCD-B8F1-BC51D37EC2F1}" type="pres">
      <dgm:prSet presAssocID="{696F0003-EC57-4E14-A490-98DBE3A6830B}" presName="bentUpArrow1" presStyleLbl="alignImgPlace1" presStyleIdx="0" presStyleCnt="2" custScaleX="91316" custScaleY="75757" custLinFactNeighborX="17954" custLinFactNeighborY="-16401"/>
      <dgm:spPr/>
    </dgm:pt>
    <dgm:pt modelId="{EECE3536-698C-441A-B369-73A5CCFC0BE1}" type="pres">
      <dgm:prSet presAssocID="{696F0003-EC57-4E14-A490-98DBE3A6830B}" presName="ParentText" presStyleLbl="node1" presStyleIdx="0" presStyleCnt="3" custScaleX="78888" custScaleY="73577">
        <dgm:presLayoutVars>
          <dgm:chMax val="1"/>
          <dgm:chPref val="1"/>
          <dgm:bulletEnabled val="1"/>
        </dgm:presLayoutVars>
      </dgm:prSet>
      <dgm:spPr/>
    </dgm:pt>
    <dgm:pt modelId="{8E8B5BDF-6B53-4AF7-9DB2-55069A853562}" type="pres">
      <dgm:prSet presAssocID="{696F0003-EC57-4E14-A490-98DBE3A6830B}" presName="ChildText" presStyleLbl="revTx" presStyleIdx="0" presStyleCnt="3" custScaleX="177914" custScaleY="78632" custLinFactNeighborX="28555">
        <dgm:presLayoutVars>
          <dgm:chMax val="0"/>
          <dgm:chPref val="0"/>
          <dgm:bulletEnabled val="1"/>
        </dgm:presLayoutVars>
      </dgm:prSet>
      <dgm:spPr/>
    </dgm:pt>
    <dgm:pt modelId="{9E823B21-A466-4208-8911-9BAD4B123467}" type="pres">
      <dgm:prSet presAssocID="{3BD5EACC-20C6-406E-9F58-686979BEA7EC}" presName="sibTrans" presStyleCnt="0"/>
      <dgm:spPr/>
    </dgm:pt>
    <dgm:pt modelId="{53554423-CB69-40B4-9FE5-76B2B79CFD6E}" type="pres">
      <dgm:prSet presAssocID="{498471DC-D516-4C65-A24F-902366F8AAE1}" presName="composite" presStyleCnt="0"/>
      <dgm:spPr/>
    </dgm:pt>
    <dgm:pt modelId="{D378B614-65AE-443B-90D4-E8C526557139}" type="pres">
      <dgm:prSet presAssocID="{498471DC-D516-4C65-A24F-902366F8AAE1}" presName="bentUpArrow1" presStyleLbl="alignImgPlace1" presStyleIdx="1" presStyleCnt="2" custScaleX="86717" custScaleY="76746" custLinFactNeighborX="-6921" custLinFactNeighborY="-19630"/>
      <dgm:spPr/>
    </dgm:pt>
    <dgm:pt modelId="{C27912CA-9C80-4640-B134-B5EA3EB432CE}" type="pres">
      <dgm:prSet presAssocID="{498471DC-D516-4C65-A24F-902366F8AAE1}" presName="ParentText" presStyleLbl="node1" presStyleIdx="1" presStyleCnt="3" custScaleX="85901" custScaleY="67383" custLinFactNeighborX="-11840" custLinFactNeighborY="2371">
        <dgm:presLayoutVars>
          <dgm:chMax val="1"/>
          <dgm:chPref val="1"/>
          <dgm:bulletEnabled val="1"/>
        </dgm:presLayoutVars>
      </dgm:prSet>
      <dgm:spPr/>
    </dgm:pt>
    <dgm:pt modelId="{53750656-5ECF-4AE9-8EEC-7E447F2BF900}" type="pres">
      <dgm:prSet presAssocID="{498471DC-D516-4C65-A24F-902366F8AAE1}" presName="ChildText" presStyleLbl="revTx" presStyleIdx="1" presStyleCnt="3" custScaleX="214168" custScaleY="50416" custLinFactNeighborX="35563" custLinFactNeighborY="6423">
        <dgm:presLayoutVars>
          <dgm:chMax val="0"/>
          <dgm:chPref val="0"/>
          <dgm:bulletEnabled val="1"/>
        </dgm:presLayoutVars>
      </dgm:prSet>
      <dgm:spPr/>
    </dgm:pt>
    <dgm:pt modelId="{0506A301-C001-417F-947A-6BEDD760F88A}" type="pres">
      <dgm:prSet presAssocID="{3E0B5D8B-AA5D-4C2A-9FFA-1AD56227624E}" presName="sibTrans" presStyleCnt="0"/>
      <dgm:spPr/>
    </dgm:pt>
    <dgm:pt modelId="{AB1638DF-61CE-4691-978C-2058E65269CC}" type="pres">
      <dgm:prSet presAssocID="{FF380CDC-B8BD-4AB3-8E24-8B274E09CA5F}" presName="composite" presStyleCnt="0"/>
      <dgm:spPr/>
    </dgm:pt>
    <dgm:pt modelId="{9805759B-F103-46DA-85D2-115F68B96B2B}" type="pres">
      <dgm:prSet presAssocID="{FF380CDC-B8BD-4AB3-8E24-8B274E09CA5F}" presName="ParentText" presStyleLbl="node1" presStyleIdx="2" presStyleCnt="3" custScaleX="78759" custScaleY="74816" custLinFactNeighborX="-21040" custLinFactNeighborY="110">
        <dgm:presLayoutVars>
          <dgm:chMax val="1"/>
          <dgm:chPref val="1"/>
          <dgm:bulletEnabled val="1"/>
        </dgm:presLayoutVars>
      </dgm:prSet>
      <dgm:spPr/>
    </dgm:pt>
    <dgm:pt modelId="{E2F2B0CA-8453-438D-A6EF-7E9178D02B68}" type="pres">
      <dgm:prSet presAssocID="{FF380CDC-B8BD-4AB3-8E24-8B274E09CA5F}" presName="FinalChildText" presStyleLbl="revTx" presStyleIdx="2" presStyleCnt="3" custScaleX="146176" custScaleY="73098" custLinFactNeighborX="-16902" custLinFactNeighborY="1752">
        <dgm:presLayoutVars>
          <dgm:chMax val="0"/>
          <dgm:chPref val="0"/>
          <dgm:bulletEnabled val="1"/>
        </dgm:presLayoutVars>
      </dgm:prSet>
      <dgm:spPr/>
    </dgm:pt>
  </dgm:ptLst>
  <dgm:cxnLst>
    <dgm:cxn modelId="{BFBA4F0F-7103-4B79-8C66-E66B5BE21E69}" type="presOf" srcId="{FF380CDC-B8BD-4AB3-8E24-8B274E09CA5F}" destId="{9805759B-F103-46DA-85D2-115F68B96B2B}" srcOrd="0" destOrd="0" presId="urn:microsoft.com/office/officeart/2005/8/layout/StepDownProcess"/>
    <dgm:cxn modelId="{9C709A33-6951-4F1A-AA02-8035D2FC1C4C}" type="presOf" srcId="{49C965C7-B20D-47C8-812B-8D22E1697B89}" destId="{E2F2B0CA-8453-438D-A6EF-7E9178D02B68}" srcOrd="0" destOrd="0" presId="urn:microsoft.com/office/officeart/2005/8/layout/StepDownProcess"/>
    <dgm:cxn modelId="{EC7AD064-A8EE-48D5-AF0D-5A55C67278EE}" srcId="{C4E5218F-8E05-42FC-9E49-F5E6A224FA70}" destId="{FF380CDC-B8BD-4AB3-8E24-8B274E09CA5F}" srcOrd="2" destOrd="0" parTransId="{9AFA810B-8CBB-412F-9D6C-7D252B902F47}" sibTransId="{E75C6971-94ED-49C6-B162-7DB7BB0F61A5}"/>
    <dgm:cxn modelId="{D6BF4445-800E-48F0-A178-DEB0A7280479}" type="presOf" srcId="{498471DC-D516-4C65-A24F-902366F8AAE1}" destId="{C27912CA-9C80-4640-B134-B5EA3EB432CE}" srcOrd="0" destOrd="0" presId="urn:microsoft.com/office/officeart/2005/8/layout/StepDownProcess"/>
    <dgm:cxn modelId="{1ED2F368-056E-4FC5-B3B2-21311E8F7AAF}" srcId="{696F0003-EC57-4E14-A490-98DBE3A6830B}" destId="{EB3CFEF5-DB25-4BD2-A544-B13F5F2097D0}" srcOrd="1" destOrd="0" parTransId="{3175B9DF-4DDC-40AF-B17A-BD98C6E205B3}" sibTransId="{8F6B2FD3-EEAD-4E98-9687-14441C66AA9C}"/>
    <dgm:cxn modelId="{0F51DA6B-61B5-4A77-B409-09E4E520C09B}" type="presOf" srcId="{EB3CFEF5-DB25-4BD2-A544-B13F5F2097D0}" destId="{8E8B5BDF-6B53-4AF7-9DB2-55069A853562}" srcOrd="0" destOrd="1" presId="urn:microsoft.com/office/officeart/2005/8/layout/StepDownProcess"/>
    <dgm:cxn modelId="{1E356B6D-AF38-4DBB-BFD5-F6A2E236FCFC}" srcId="{FF380CDC-B8BD-4AB3-8E24-8B274E09CA5F}" destId="{49C965C7-B20D-47C8-812B-8D22E1697B89}" srcOrd="0" destOrd="0" parTransId="{73FF6CA1-CB23-4C4C-9287-21EE37FE053C}" sibTransId="{C527B3F2-DB79-4BB6-86B7-208667716631}"/>
    <dgm:cxn modelId="{CE6E4255-E161-4C2B-94DE-D8160F9D6000}" srcId="{FF380CDC-B8BD-4AB3-8E24-8B274E09CA5F}" destId="{C3E6B995-37A9-45CF-8F30-76A7F6C5BBCB}" srcOrd="1" destOrd="0" parTransId="{BA57B3FA-DAE2-4435-84E6-F91700222942}" sibTransId="{25A7D19C-B1FF-4680-8B7B-5A3140B71D6E}"/>
    <dgm:cxn modelId="{F710B37C-760A-4F1A-9241-1C84878D0E42}" srcId="{C4E5218F-8E05-42FC-9E49-F5E6A224FA70}" destId="{696F0003-EC57-4E14-A490-98DBE3A6830B}" srcOrd="0" destOrd="0" parTransId="{A2A8F91E-CD25-4A42-B045-D1E6BDF48C91}" sibTransId="{3BD5EACC-20C6-406E-9F58-686979BEA7EC}"/>
    <dgm:cxn modelId="{4270E886-A20E-4883-AEB4-D5921DC410D9}" type="presOf" srcId="{C3E6B995-37A9-45CF-8F30-76A7F6C5BBCB}" destId="{E2F2B0CA-8453-438D-A6EF-7E9178D02B68}" srcOrd="0" destOrd="1" presId="urn:microsoft.com/office/officeart/2005/8/layout/StepDownProcess"/>
    <dgm:cxn modelId="{DD16D695-9788-465B-AE1E-EDFE2598F4CC}" type="presOf" srcId="{C4E5218F-8E05-42FC-9E49-F5E6A224FA70}" destId="{FAB5670C-C30D-40B8-8EEC-A42C8DA17FB4}" srcOrd="0" destOrd="0" presId="urn:microsoft.com/office/officeart/2005/8/layout/StepDownProcess"/>
    <dgm:cxn modelId="{2894E499-1C99-4971-BAFC-7194508528AB}" srcId="{696F0003-EC57-4E14-A490-98DBE3A6830B}" destId="{4CB39B02-AD71-4504-BF9D-571E3700BD29}" srcOrd="0" destOrd="0" parTransId="{25BC8B25-C30E-4E03-BB28-61CC4A0B5A9A}" sibTransId="{126DF0E6-D991-4E1D-84D7-9318B1430D5A}"/>
    <dgm:cxn modelId="{F870629B-E497-474E-883D-CBE078F427CB}" type="presOf" srcId="{4CB39B02-AD71-4504-BF9D-571E3700BD29}" destId="{8E8B5BDF-6B53-4AF7-9DB2-55069A853562}" srcOrd="0" destOrd="0" presId="urn:microsoft.com/office/officeart/2005/8/layout/StepDownProcess"/>
    <dgm:cxn modelId="{8B2B03CA-830C-49A3-9CCF-D7FDE931177D}" srcId="{C4E5218F-8E05-42FC-9E49-F5E6A224FA70}" destId="{498471DC-D516-4C65-A24F-902366F8AAE1}" srcOrd="1" destOrd="0" parTransId="{60929BB3-4D02-41BA-AA75-F8451E45C126}" sibTransId="{3E0B5D8B-AA5D-4C2A-9FFA-1AD56227624E}"/>
    <dgm:cxn modelId="{03D56BD0-DB8C-4064-924A-A84D324EA9D7}" srcId="{498471DC-D516-4C65-A24F-902366F8AAE1}" destId="{9CD8634B-42C7-481B-8CD6-85AA48A83D08}" srcOrd="0" destOrd="0" parTransId="{78F0BCF9-B7DB-46AB-AC4B-4F722516FA80}" sibTransId="{5600E8A9-07F0-4F0E-991C-807391449FA3}"/>
    <dgm:cxn modelId="{491C15DD-ADBE-4DF6-8E54-D8ADDEC930DA}" type="presOf" srcId="{696F0003-EC57-4E14-A490-98DBE3A6830B}" destId="{EECE3536-698C-441A-B369-73A5CCFC0BE1}" srcOrd="0" destOrd="0" presId="urn:microsoft.com/office/officeart/2005/8/layout/StepDownProcess"/>
    <dgm:cxn modelId="{3D84CCF4-E56A-4F90-80C1-8DED423F287F}" type="presOf" srcId="{9CD8634B-42C7-481B-8CD6-85AA48A83D08}" destId="{53750656-5ECF-4AE9-8EEC-7E447F2BF900}" srcOrd="0" destOrd="0" presId="urn:microsoft.com/office/officeart/2005/8/layout/StepDownProcess"/>
    <dgm:cxn modelId="{21FF0BBD-13B5-4C09-98F6-09E85DAF2DCC}" type="presParOf" srcId="{FAB5670C-C30D-40B8-8EEC-A42C8DA17FB4}" destId="{AADC09CE-78E5-44E0-8F91-6837863DB268}" srcOrd="0" destOrd="0" presId="urn:microsoft.com/office/officeart/2005/8/layout/StepDownProcess"/>
    <dgm:cxn modelId="{417B54D9-6272-4BC5-BE5C-224E286377FC}" type="presParOf" srcId="{AADC09CE-78E5-44E0-8F91-6837863DB268}" destId="{89D29E30-66DA-4FCD-B8F1-BC51D37EC2F1}" srcOrd="0" destOrd="0" presId="urn:microsoft.com/office/officeart/2005/8/layout/StepDownProcess"/>
    <dgm:cxn modelId="{376B587F-77DD-401A-A3E3-B322FC9DB5C9}" type="presParOf" srcId="{AADC09CE-78E5-44E0-8F91-6837863DB268}" destId="{EECE3536-698C-441A-B369-73A5CCFC0BE1}" srcOrd="1" destOrd="0" presId="urn:microsoft.com/office/officeart/2005/8/layout/StepDownProcess"/>
    <dgm:cxn modelId="{B0693557-B52C-4FFD-B3C9-C4CB42ECB131}" type="presParOf" srcId="{AADC09CE-78E5-44E0-8F91-6837863DB268}" destId="{8E8B5BDF-6B53-4AF7-9DB2-55069A853562}" srcOrd="2" destOrd="0" presId="urn:microsoft.com/office/officeart/2005/8/layout/StepDownProcess"/>
    <dgm:cxn modelId="{35BB92C6-37CD-4B9B-A660-53AA464F236B}" type="presParOf" srcId="{FAB5670C-C30D-40B8-8EEC-A42C8DA17FB4}" destId="{9E823B21-A466-4208-8911-9BAD4B123467}" srcOrd="1" destOrd="0" presId="urn:microsoft.com/office/officeart/2005/8/layout/StepDownProcess"/>
    <dgm:cxn modelId="{75F45CA7-BC91-4B5F-B1C5-009ED82FBBD3}" type="presParOf" srcId="{FAB5670C-C30D-40B8-8EEC-A42C8DA17FB4}" destId="{53554423-CB69-40B4-9FE5-76B2B79CFD6E}" srcOrd="2" destOrd="0" presId="urn:microsoft.com/office/officeart/2005/8/layout/StepDownProcess"/>
    <dgm:cxn modelId="{B8F85CEA-1E41-416B-BA93-6B71E87A50F6}" type="presParOf" srcId="{53554423-CB69-40B4-9FE5-76B2B79CFD6E}" destId="{D378B614-65AE-443B-90D4-E8C526557139}" srcOrd="0" destOrd="0" presId="urn:microsoft.com/office/officeart/2005/8/layout/StepDownProcess"/>
    <dgm:cxn modelId="{2B9236F2-E5E5-40D6-A533-0FFE90B393D4}" type="presParOf" srcId="{53554423-CB69-40B4-9FE5-76B2B79CFD6E}" destId="{C27912CA-9C80-4640-B134-B5EA3EB432CE}" srcOrd="1" destOrd="0" presId="urn:microsoft.com/office/officeart/2005/8/layout/StepDownProcess"/>
    <dgm:cxn modelId="{E34F6830-1D52-4FD9-BB98-559AC2750A31}" type="presParOf" srcId="{53554423-CB69-40B4-9FE5-76B2B79CFD6E}" destId="{53750656-5ECF-4AE9-8EEC-7E447F2BF900}" srcOrd="2" destOrd="0" presId="urn:microsoft.com/office/officeart/2005/8/layout/StepDownProcess"/>
    <dgm:cxn modelId="{E1A3C308-DA65-4712-A7C1-20C1E55AFA8F}" type="presParOf" srcId="{FAB5670C-C30D-40B8-8EEC-A42C8DA17FB4}" destId="{0506A301-C001-417F-947A-6BEDD760F88A}" srcOrd="3" destOrd="0" presId="urn:microsoft.com/office/officeart/2005/8/layout/StepDownProcess"/>
    <dgm:cxn modelId="{8FD06E2C-7356-4D31-8819-65FAD388293B}" type="presParOf" srcId="{FAB5670C-C30D-40B8-8EEC-A42C8DA17FB4}" destId="{AB1638DF-61CE-4691-978C-2058E65269CC}" srcOrd="4" destOrd="0" presId="urn:microsoft.com/office/officeart/2005/8/layout/StepDownProcess"/>
    <dgm:cxn modelId="{F2F1256C-5973-4989-B8D4-ADE74B04284A}" type="presParOf" srcId="{AB1638DF-61CE-4691-978C-2058E65269CC}" destId="{9805759B-F103-46DA-85D2-115F68B96B2B}" srcOrd="0" destOrd="0" presId="urn:microsoft.com/office/officeart/2005/8/layout/StepDownProcess"/>
    <dgm:cxn modelId="{F45B8037-8751-469C-98A6-6EF811CF3EC4}" type="presParOf" srcId="{AB1638DF-61CE-4691-978C-2058E65269CC}" destId="{E2F2B0CA-8453-438D-A6EF-7E9178D02B68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BE11ED-5EB3-4F4E-9AC4-747C9506FFF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6CF9E14-10D5-491E-9D3F-36083F4F4B2F}">
      <dgm:prSet phldrT="[Testo]" custT="1"/>
      <dgm:spPr/>
      <dgm:t>
        <a:bodyPr/>
        <a:lstStyle/>
        <a:p>
          <a:r>
            <a:rPr lang="it-IT" sz="2000" dirty="0"/>
            <a:t>Data </a:t>
          </a:r>
          <a:r>
            <a:rPr lang="it-IT" sz="2000" dirty="0" err="1"/>
            <a:t>visualization</a:t>
          </a:r>
          <a:endParaRPr lang="it-IT" sz="2000" dirty="0"/>
        </a:p>
      </dgm:t>
    </dgm:pt>
    <dgm:pt modelId="{4C49E0CB-B740-49F3-8CA7-A3BA2E22DE68}" type="parTrans" cxnId="{CE748864-719C-4FCA-AE87-C2F87D05D362}">
      <dgm:prSet/>
      <dgm:spPr/>
      <dgm:t>
        <a:bodyPr/>
        <a:lstStyle/>
        <a:p>
          <a:endParaRPr lang="it-IT"/>
        </a:p>
      </dgm:t>
    </dgm:pt>
    <dgm:pt modelId="{1562CE2E-5350-4FD0-B5A4-9A44445850B5}" type="sibTrans" cxnId="{CE748864-719C-4FCA-AE87-C2F87D05D362}">
      <dgm:prSet/>
      <dgm:spPr/>
      <dgm:t>
        <a:bodyPr/>
        <a:lstStyle/>
        <a:p>
          <a:endParaRPr lang="it-IT"/>
        </a:p>
      </dgm:t>
    </dgm:pt>
    <dgm:pt modelId="{84CDE6D9-24D1-493C-954E-01CBD240A737}">
      <dgm:prSet phldrT="[Testo]" custT="1"/>
      <dgm:spPr/>
      <dgm:t>
        <a:bodyPr/>
        <a:lstStyle/>
        <a:p>
          <a:r>
            <a:rPr lang="it-IT" sz="2000" dirty="0"/>
            <a:t>See </a:t>
          </a:r>
          <a:r>
            <a:rPr lang="it-IT" sz="2000" dirty="0" err="1"/>
            <a:t>variables</a:t>
          </a:r>
          <a:r>
            <a:rPr lang="it-IT" sz="2000" dirty="0"/>
            <a:t> with first/last</a:t>
          </a:r>
        </a:p>
      </dgm:t>
    </dgm:pt>
    <dgm:pt modelId="{F9CD80AC-BAD6-497D-A7C7-EDE00B63F43F}" type="parTrans" cxnId="{6AB7AA08-8291-4A69-9508-1518290FA33A}">
      <dgm:prSet/>
      <dgm:spPr/>
      <dgm:t>
        <a:bodyPr/>
        <a:lstStyle/>
        <a:p>
          <a:endParaRPr lang="it-IT"/>
        </a:p>
      </dgm:t>
    </dgm:pt>
    <dgm:pt modelId="{6B5D9717-DC7D-4005-ACED-506CCA607E75}" type="sibTrans" cxnId="{6AB7AA08-8291-4A69-9508-1518290FA33A}">
      <dgm:prSet/>
      <dgm:spPr/>
      <dgm:t>
        <a:bodyPr/>
        <a:lstStyle/>
        <a:p>
          <a:endParaRPr lang="it-IT"/>
        </a:p>
      </dgm:t>
    </dgm:pt>
    <dgm:pt modelId="{34C36189-14E1-4AA5-AFC4-B45AC2A55770}">
      <dgm:prSet phldrT="[Testo]" custT="1"/>
      <dgm:spPr/>
      <dgm:t>
        <a:bodyPr/>
        <a:lstStyle/>
        <a:p>
          <a:r>
            <a:rPr lang="it-IT" sz="2000" dirty="0" err="1"/>
            <a:t>Other</a:t>
          </a:r>
          <a:r>
            <a:rPr lang="it-IT" sz="2000" dirty="0"/>
            <a:t> </a:t>
          </a:r>
          <a:r>
            <a:rPr lang="it-IT" sz="2000" dirty="0" err="1"/>
            <a:t>dropping</a:t>
          </a:r>
          <a:endParaRPr lang="it-IT" sz="2000" dirty="0"/>
        </a:p>
      </dgm:t>
    </dgm:pt>
    <dgm:pt modelId="{3CDB230A-A415-415F-8C08-F00EFB260FC8}" type="parTrans" cxnId="{8D75656B-55DB-4E9C-9AD2-7FABBB26BC00}">
      <dgm:prSet/>
      <dgm:spPr/>
      <dgm:t>
        <a:bodyPr/>
        <a:lstStyle/>
        <a:p>
          <a:endParaRPr lang="it-IT"/>
        </a:p>
      </dgm:t>
    </dgm:pt>
    <dgm:pt modelId="{475924A4-EFAF-43EE-9457-8895B89463B5}" type="sibTrans" cxnId="{8D75656B-55DB-4E9C-9AD2-7FABBB26BC00}">
      <dgm:prSet/>
      <dgm:spPr/>
      <dgm:t>
        <a:bodyPr/>
        <a:lstStyle/>
        <a:p>
          <a:endParaRPr lang="it-IT"/>
        </a:p>
      </dgm:t>
    </dgm:pt>
    <dgm:pt modelId="{D05B237D-275B-49A5-B0A7-114CCFEBF8EC}">
      <dgm:prSet phldrT="[Testo]" custT="1"/>
      <dgm:spPr/>
      <dgm:t>
        <a:bodyPr/>
        <a:lstStyle/>
        <a:p>
          <a:r>
            <a:rPr lang="it-IT" sz="2000" dirty="0"/>
            <a:t>Drop </a:t>
          </a:r>
          <a:r>
            <a:rPr lang="it-IT" sz="2000" dirty="0" err="1"/>
            <a:t>highly</a:t>
          </a:r>
          <a:r>
            <a:rPr lang="it-IT" sz="2000" dirty="0"/>
            <a:t> </a:t>
          </a:r>
          <a:r>
            <a:rPr lang="it-IT" sz="2000" dirty="0" err="1"/>
            <a:t>correlated</a:t>
          </a:r>
          <a:endParaRPr lang="it-IT" sz="2000" dirty="0"/>
        </a:p>
      </dgm:t>
    </dgm:pt>
    <dgm:pt modelId="{3F8D63B3-D6DF-4A0F-82B4-03CFF7F9E999}" type="parTrans" cxnId="{DAD1BCF9-032F-4D38-98DD-D10345813D8B}">
      <dgm:prSet/>
      <dgm:spPr/>
      <dgm:t>
        <a:bodyPr/>
        <a:lstStyle/>
        <a:p>
          <a:endParaRPr lang="it-IT"/>
        </a:p>
      </dgm:t>
    </dgm:pt>
    <dgm:pt modelId="{5F68DA2B-3C2D-4717-85D1-68641E93D030}" type="sibTrans" cxnId="{DAD1BCF9-032F-4D38-98DD-D10345813D8B}">
      <dgm:prSet/>
      <dgm:spPr/>
      <dgm:t>
        <a:bodyPr/>
        <a:lstStyle/>
        <a:p>
          <a:endParaRPr lang="it-IT"/>
        </a:p>
      </dgm:t>
    </dgm:pt>
    <dgm:pt modelId="{EA6AE790-52B2-4D70-BF2B-FAC98CDFF474}" type="pres">
      <dgm:prSet presAssocID="{80BE11ED-5EB3-4F4E-9AC4-747C9506FFFB}" presName="linearFlow" presStyleCnt="0">
        <dgm:presLayoutVars>
          <dgm:resizeHandles val="exact"/>
        </dgm:presLayoutVars>
      </dgm:prSet>
      <dgm:spPr/>
    </dgm:pt>
    <dgm:pt modelId="{96EE3903-916E-4C1A-94C3-18D0BAF52782}" type="pres">
      <dgm:prSet presAssocID="{76CF9E14-10D5-491E-9D3F-36083F4F4B2F}" presName="node" presStyleLbl="node1" presStyleIdx="0" presStyleCnt="4">
        <dgm:presLayoutVars>
          <dgm:bulletEnabled val="1"/>
        </dgm:presLayoutVars>
      </dgm:prSet>
      <dgm:spPr/>
    </dgm:pt>
    <dgm:pt modelId="{58E32BB7-7497-4E76-A2E2-5B44003947E6}" type="pres">
      <dgm:prSet presAssocID="{1562CE2E-5350-4FD0-B5A4-9A44445850B5}" presName="sibTrans" presStyleLbl="sibTrans2D1" presStyleIdx="0" presStyleCnt="3"/>
      <dgm:spPr/>
    </dgm:pt>
    <dgm:pt modelId="{54F7233D-6A56-4757-90DC-D33F5F4B188A}" type="pres">
      <dgm:prSet presAssocID="{1562CE2E-5350-4FD0-B5A4-9A44445850B5}" presName="connectorText" presStyleLbl="sibTrans2D1" presStyleIdx="0" presStyleCnt="3"/>
      <dgm:spPr/>
    </dgm:pt>
    <dgm:pt modelId="{8DBEC4E9-47AF-4D75-A6A8-7F0FA55F220B}" type="pres">
      <dgm:prSet presAssocID="{D05B237D-275B-49A5-B0A7-114CCFEBF8EC}" presName="node" presStyleLbl="node1" presStyleIdx="1" presStyleCnt="4">
        <dgm:presLayoutVars>
          <dgm:bulletEnabled val="1"/>
        </dgm:presLayoutVars>
      </dgm:prSet>
      <dgm:spPr/>
    </dgm:pt>
    <dgm:pt modelId="{AD2DED90-D198-4C8B-B974-C5935FFE0607}" type="pres">
      <dgm:prSet presAssocID="{5F68DA2B-3C2D-4717-85D1-68641E93D030}" presName="sibTrans" presStyleLbl="sibTrans2D1" presStyleIdx="1" presStyleCnt="3"/>
      <dgm:spPr/>
    </dgm:pt>
    <dgm:pt modelId="{AFF13940-60EE-4B02-8276-68554C6CA96B}" type="pres">
      <dgm:prSet presAssocID="{5F68DA2B-3C2D-4717-85D1-68641E93D030}" presName="connectorText" presStyleLbl="sibTrans2D1" presStyleIdx="1" presStyleCnt="3"/>
      <dgm:spPr/>
    </dgm:pt>
    <dgm:pt modelId="{D191E475-F16D-4C1F-AC90-8A59B43290A7}" type="pres">
      <dgm:prSet presAssocID="{84CDE6D9-24D1-493C-954E-01CBD240A737}" presName="node" presStyleLbl="node1" presStyleIdx="2" presStyleCnt="4">
        <dgm:presLayoutVars>
          <dgm:bulletEnabled val="1"/>
        </dgm:presLayoutVars>
      </dgm:prSet>
      <dgm:spPr/>
    </dgm:pt>
    <dgm:pt modelId="{0C7B7C52-CDE5-436A-A788-47F69A202D63}" type="pres">
      <dgm:prSet presAssocID="{6B5D9717-DC7D-4005-ACED-506CCA607E75}" presName="sibTrans" presStyleLbl="sibTrans2D1" presStyleIdx="2" presStyleCnt="3"/>
      <dgm:spPr/>
    </dgm:pt>
    <dgm:pt modelId="{381B2C8A-C09A-4737-9988-3E7385973DCA}" type="pres">
      <dgm:prSet presAssocID="{6B5D9717-DC7D-4005-ACED-506CCA607E75}" presName="connectorText" presStyleLbl="sibTrans2D1" presStyleIdx="2" presStyleCnt="3"/>
      <dgm:spPr/>
    </dgm:pt>
    <dgm:pt modelId="{4F5E5163-712B-4AA7-A438-029B06D042AA}" type="pres">
      <dgm:prSet presAssocID="{34C36189-14E1-4AA5-AFC4-B45AC2A55770}" presName="node" presStyleLbl="node1" presStyleIdx="3" presStyleCnt="4">
        <dgm:presLayoutVars>
          <dgm:bulletEnabled val="1"/>
        </dgm:presLayoutVars>
      </dgm:prSet>
      <dgm:spPr/>
    </dgm:pt>
  </dgm:ptLst>
  <dgm:cxnLst>
    <dgm:cxn modelId="{6AB7AA08-8291-4A69-9508-1518290FA33A}" srcId="{80BE11ED-5EB3-4F4E-9AC4-747C9506FFFB}" destId="{84CDE6D9-24D1-493C-954E-01CBD240A737}" srcOrd="2" destOrd="0" parTransId="{F9CD80AC-BAD6-497D-A7C7-EDE00B63F43F}" sibTransId="{6B5D9717-DC7D-4005-ACED-506CCA607E75}"/>
    <dgm:cxn modelId="{ADAAEA0C-7CC5-4478-9C38-87CD1B38B74C}" type="presOf" srcId="{80BE11ED-5EB3-4F4E-9AC4-747C9506FFFB}" destId="{EA6AE790-52B2-4D70-BF2B-FAC98CDFF474}" srcOrd="0" destOrd="0" presId="urn:microsoft.com/office/officeart/2005/8/layout/process2"/>
    <dgm:cxn modelId="{263F2A2D-A721-462E-B077-81B04CDF27FC}" type="presOf" srcId="{1562CE2E-5350-4FD0-B5A4-9A44445850B5}" destId="{54F7233D-6A56-4757-90DC-D33F5F4B188A}" srcOrd="1" destOrd="0" presId="urn:microsoft.com/office/officeart/2005/8/layout/process2"/>
    <dgm:cxn modelId="{13B57933-F803-4011-A978-16C4F60B9D3C}" type="presOf" srcId="{76CF9E14-10D5-491E-9D3F-36083F4F4B2F}" destId="{96EE3903-916E-4C1A-94C3-18D0BAF52782}" srcOrd="0" destOrd="0" presId="urn:microsoft.com/office/officeart/2005/8/layout/process2"/>
    <dgm:cxn modelId="{CE748864-719C-4FCA-AE87-C2F87D05D362}" srcId="{80BE11ED-5EB3-4F4E-9AC4-747C9506FFFB}" destId="{76CF9E14-10D5-491E-9D3F-36083F4F4B2F}" srcOrd="0" destOrd="0" parTransId="{4C49E0CB-B740-49F3-8CA7-A3BA2E22DE68}" sibTransId="{1562CE2E-5350-4FD0-B5A4-9A44445850B5}"/>
    <dgm:cxn modelId="{C34F5E65-A219-4A9F-B92C-0BFD91E2A20B}" type="presOf" srcId="{6B5D9717-DC7D-4005-ACED-506CCA607E75}" destId="{0C7B7C52-CDE5-436A-A788-47F69A202D63}" srcOrd="0" destOrd="0" presId="urn:microsoft.com/office/officeart/2005/8/layout/process2"/>
    <dgm:cxn modelId="{8D75656B-55DB-4E9C-9AD2-7FABBB26BC00}" srcId="{80BE11ED-5EB3-4F4E-9AC4-747C9506FFFB}" destId="{34C36189-14E1-4AA5-AFC4-B45AC2A55770}" srcOrd="3" destOrd="0" parTransId="{3CDB230A-A415-415F-8C08-F00EFB260FC8}" sibTransId="{475924A4-EFAF-43EE-9457-8895B89463B5}"/>
    <dgm:cxn modelId="{8530724C-A83D-4517-88F2-43860093E653}" type="presOf" srcId="{D05B237D-275B-49A5-B0A7-114CCFEBF8EC}" destId="{8DBEC4E9-47AF-4D75-A6A8-7F0FA55F220B}" srcOrd="0" destOrd="0" presId="urn:microsoft.com/office/officeart/2005/8/layout/process2"/>
    <dgm:cxn modelId="{C5A1316D-BFF6-4C69-8044-08EA61910323}" type="presOf" srcId="{5F68DA2B-3C2D-4717-85D1-68641E93D030}" destId="{AFF13940-60EE-4B02-8276-68554C6CA96B}" srcOrd="1" destOrd="0" presId="urn:microsoft.com/office/officeart/2005/8/layout/process2"/>
    <dgm:cxn modelId="{A301FE79-298B-405B-84AC-C90AA2D60C3C}" type="presOf" srcId="{1562CE2E-5350-4FD0-B5A4-9A44445850B5}" destId="{58E32BB7-7497-4E76-A2E2-5B44003947E6}" srcOrd="0" destOrd="0" presId="urn:microsoft.com/office/officeart/2005/8/layout/process2"/>
    <dgm:cxn modelId="{09B2FA8B-99E5-4CAA-A006-72442CC5C019}" type="presOf" srcId="{5F68DA2B-3C2D-4717-85D1-68641E93D030}" destId="{AD2DED90-D198-4C8B-B974-C5935FFE0607}" srcOrd="0" destOrd="0" presId="urn:microsoft.com/office/officeart/2005/8/layout/process2"/>
    <dgm:cxn modelId="{C8256D93-498B-4BEF-97AC-376B2040C78C}" type="presOf" srcId="{84CDE6D9-24D1-493C-954E-01CBD240A737}" destId="{D191E475-F16D-4C1F-AC90-8A59B43290A7}" srcOrd="0" destOrd="0" presId="urn:microsoft.com/office/officeart/2005/8/layout/process2"/>
    <dgm:cxn modelId="{3E7ED8BF-342A-437D-BE0E-946BEA8456EE}" type="presOf" srcId="{34C36189-14E1-4AA5-AFC4-B45AC2A55770}" destId="{4F5E5163-712B-4AA7-A438-029B06D042AA}" srcOrd="0" destOrd="0" presId="urn:microsoft.com/office/officeart/2005/8/layout/process2"/>
    <dgm:cxn modelId="{846FFCE7-724D-4E41-9C81-24DCDF3F4A36}" type="presOf" srcId="{6B5D9717-DC7D-4005-ACED-506CCA607E75}" destId="{381B2C8A-C09A-4737-9988-3E7385973DCA}" srcOrd="1" destOrd="0" presId="urn:microsoft.com/office/officeart/2005/8/layout/process2"/>
    <dgm:cxn modelId="{DAD1BCF9-032F-4D38-98DD-D10345813D8B}" srcId="{80BE11ED-5EB3-4F4E-9AC4-747C9506FFFB}" destId="{D05B237D-275B-49A5-B0A7-114CCFEBF8EC}" srcOrd="1" destOrd="0" parTransId="{3F8D63B3-D6DF-4A0F-82B4-03CFF7F9E999}" sibTransId="{5F68DA2B-3C2D-4717-85D1-68641E93D030}"/>
    <dgm:cxn modelId="{1EA0748E-8604-43EB-BA5F-E48ED43437C8}" type="presParOf" srcId="{EA6AE790-52B2-4D70-BF2B-FAC98CDFF474}" destId="{96EE3903-916E-4C1A-94C3-18D0BAF52782}" srcOrd="0" destOrd="0" presId="urn:microsoft.com/office/officeart/2005/8/layout/process2"/>
    <dgm:cxn modelId="{E4B423BD-D152-44AC-AB4D-74B34BDCE0F1}" type="presParOf" srcId="{EA6AE790-52B2-4D70-BF2B-FAC98CDFF474}" destId="{58E32BB7-7497-4E76-A2E2-5B44003947E6}" srcOrd="1" destOrd="0" presId="urn:microsoft.com/office/officeart/2005/8/layout/process2"/>
    <dgm:cxn modelId="{244BA497-E947-48A6-A11B-43E44A503837}" type="presParOf" srcId="{58E32BB7-7497-4E76-A2E2-5B44003947E6}" destId="{54F7233D-6A56-4757-90DC-D33F5F4B188A}" srcOrd="0" destOrd="0" presId="urn:microsoft.com/office/officeart/2005/8/layout/process2"/>
    <dgm:cxn modelId="{5873B3F1-26FC-4B64-8805-142DE5612A21}" type="presParOf" srcId="{EA6AE790-52B2-4D70-BF2B-FAC98CDFF474}" destId="{8DBEC4E9-47AF-4D75-A6A8-7F0FA55F220B}" srcOrd="2" destOrd="0" presId="urn:microsoft.com/office/officeart/2005/8/layout/process2"/>
    <dgm:cxn modelId="{B8D046F4-D451-480A-98DA-3D236C402F07}" type="presParOf" srcId="{EA6AE790-52B2-4D70-BF2B-FAC98CDFF474}" destId="{AD2DED90-D198-4C8B-B974-C5935FFE0607}" srcOrd="3" destOrd="0" presId="urn:microsoft.com/office/officeart/2005/8/layout/process2"/>
    <dgm:cxn modelId="{7EB0307D-1B33-401D-9A61-E58E5368CCC2}" type="presParOf" srcId="{AD2DED90-D198-4C8B-B974-C5935FFE0607}" destId="{AFF13940-60EE-4B02-8276-68554C6CA96B}" srcOrd="0" destOrd="0" presId="urn:microsoft.com/office/officeart/2005/8/layout/process2"/>
    <dgm:cxn modelId="{D031AB1B-8264-4F79-8F8F-3B713984E35F}" type="presParOf" srcId="{EA6AE790-52B2-4D70-BF2B-FAC98CDFF474}" destId="{D191E475-F16D-4C1F-AC90-8A59B43290A7}" srcOrd="4" destOrd="0" presId="urn:microsoft.com/office/officeart/2005/8/layout/process2"/>
    <dgm:cxn modelId="{1357C7E8-779F-45B0-A160-CA0CE6750F05}" type="presParOf" srcId="{EA6AE790-52B2-4D70-BF2B-FAC98CDFF474}" destId="{0C7B7C52-CDE5-436A-A788-47F69A202D63}" srcOrd="5" destOrd="0" presId="urn:microsoft.com/office/officeart/2005/8/layout/process2"/>
    <dgm:cxn modelId="{288DCA17-99E4-4EF4-B81C-80A284F4DF82}" type="presParOf" srcId="{0C7B7C52-CDE5-436A-A788-47F69A202D63}" destId="{381B2C8A-C09A-4737-9988-3E7385973DCA}" srcOrd="0" destOrd="0" presId="urn:microsoft.com/office/officeart/2005/8/layout/process2"/>
    <dgm:cxn modelId="{9EF7DF57-6D76-4193-AB1B-D8BA7B897C3A}" type="presParOf" srcId="{EA6AE790-52B2-4D70-BF2B-FAC98CDFF474}" destId="{4F5E5163-712B-4AA7-A438-029B06D042AA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BE11ED-5EB3-4F4E-9AC4-747C9506FFFB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6CF9E14-10D5-491E-9D3F-36083F4F4B2F}">
      <dgm:prSet phldrT="[Testo]" custT="1"/>
      <dgm:spPr/>
      <dgm:t>
        <a:bodyPr/>
        <a:lstStyle/>
        <a:p>
          <a:r>
            <a:rPr lang="it-IT" sz="2400" dirty="0"/>
            <a:t>Data </a:t>
          </a:r>
          <a:r>
            <a:rPr lang="it-IT" sz="2400" dirty="0" err="1"/>
            <a:t>visualization</a:t>
          </a:r>
          <a:endParaRPr lang="it-IT" sz="2400" dirty="0"/>
        </a:p>
      </dgm:t>
    </dgm:pt>
    <dgm:pt modelId="{4C49E0CB-B740-49F3-8CA7-A3BA2E22DE68}" type="parTrans" cxnId="{CE748864-719C-4FCA-AE87-C2F87D05D362}">
      <dgm:prSet/>
      <dgm:spPr/>
      <dgm:t>
        <a:bodyPr/>
        <a:lstStyle/>
        <a:p>
          <a:endParaRPr lang="it-IT"/>
        </a:p>
      </dgm:t>
    </dgm:pt>
    <dgm:pt modelId="{1562CE2E-5350-4FD0-B5A4-9A44445850B5}" type="sibTrans" cxnId="{CE748864-719C-4FCA-AE87-C2F87D05D362}">
      <dgm:prSet/>
      <dgm:spPr/>
      <dgm:t>
        <a:bodyPr/>
        <a:lstStyle/>
        <a:p>
          <a:endParaRPr lang="it-IT"/>
        </a:p>
      </dgm:t>
    </dgm:pt>
    <dgm:pt modelId="{84CDE6D9-24D1-493C-954E-01CBD240A737}">
      <dgm:prSet phldrT="[Testo]" custT="1"/>
      <dgm:spPr/>
      <dgm:t>
        <a:bodyPr/>
        <a:lstStyle/>
        <a:p>
          <a:r>
            <a:rPr lang="it-IT" sz="2400" dirty="0" err="1"/>
            <a:t>Bivariate</a:t>
          </a:r>
          <a:r>
            <a:rPr lang="it-IT" sz="2400" dirty="0"/>
            <a:t> </a:t>
          </a:r>
          <a:r>
            <a:rPr lang="it-IT" sz="2400" dirty="0" err="1"/>
            <a:t>analysis</a:t>
          </a:r>
          <a:endParaRPr lang="it-IT" sz="2400" dirty="0"/>
        </a:p>
      </dgm:t>
    </dgm:pt>
    <dgm:pt modelId="{F9CD80AC-BAD6-497D-A7C7-EDE00B63F43F}" type="parTrans" cxnId="{6AB7AA08-8291-4A69-9508-1518290FA33A}">
      <dgm:prSet/>
      <dgm:spPr/>
      <dgm:t>
        <a:bodyPr/>
        <a:lstStyle/>
        <a:p>
          <a:endParaRPr lang="it-IT"/>
        </a:p>
      </dgm:t>
    </dgm:pt>
    <dgm:pt modelId="{6B5D9717-DC7D-4005-ACED-506CCA607E75}" type="sibTrans" cxnId="{6AB7AA08-8291-4A69-9508-1518290FA33A}">
      <dgm:prSet/>
      <dgm:spPr/>
      <dgm:t>
        <a:bodyPr/>
        <a:lstStyle/>
        <a:p>
          <a:endParaRPr lang="it-IT"/>
        </a:p>
      </dgm:t>
    </dgm:pt>
    <dgm:pt modelId="{EA6AE790-52B2-4D70-BF2B-FAC98CDFF474}" type="pres">
      <dgm:prSet presAssocID="{80BE11ED-5EB3-4F4E-9AC4-747C9506FFFB}" presName="linearFlow" presStyleCnt="0">
        <dgm:presLayoutVars>
          <dgm:resizeHandles val="exact"/>
        </dgm:presLayoutVars>
      </dgm:prSet>
      <dgm:spPr/>
    </dgm:pt>
    <dgm:pt modelId="{96EE3903-916E-4C1A-94C3-18D0BAF52782}" type="pres">
      <dgm:prSet presAssocID="{76CF9E14-10D5-491E-9D3F-36083F4F4B2F}" presName="node" presStyleLbl="node1" presStyleIdx="0" presStyleCnt="2" custScaleY="71166" custLinFactNeighborX="3160" custLinFactNeighborY="1671">
        <dgm:presLayoutVars>
          <dgm:bulletEnabled val="1"/>
        </dgm:presLayoutVars>
      </dgm:prSet>
      <dgm:spPr/>
    </dgm:pt>
    <dgm:pt modelId="{58E32BB7-7497-4E76-A2E2-5B44003947E6}" type="pres">
      <dgm:prSet presAssocID="{1562CE2E-5350-4FD0-B5A4-9A44445850B5}" presName="sibTrans" presStyleLbl="sibTrans2D1" presStyleIdx="0" presStyleCnt="1" custScaleY="63231"/>
      <dgm:spPr/>
    </dgm:pt>
    <dgm:pt modelId="{54F7233D-6A56-4757-90DC-D33F5F4B188A}" type="pres">
      <dgm:prSet presAssocID="{1562CE2E-5350-4FD0-B5A4-9A44445850B5}" presName="connectorText" presStyleLbl="sibTrans2D1" presStyleIdx="0" presStyleCnt="1"/>
      <dgm:spPr/>
    </dgm:pt>
    <dgm:pt modelId="{D191E475-F16D-4C1F-AC90-8A59B43290A7}" type="pres">
      <dgm:prSet presAssocID="{84CDE6D9-24D1-493C-954E-01CBD240A737}" presName="node" presStyleLbl="node1" presStyleIdx="1" presStyleCnt="2" custScaleY="74780">
        <dgm:presLayoutVars>
          <dgm:bulletEnabled val="1"/>
        </dgm:presLayoutVars>
      </dgm:prSet>
      <dgm:spPr/>
    </dgm:pt>
  </dgm:ptLst>
  <dgm:cxnLst>
    <dgm:cxn modelId="{6AB7AA08-8291-4A69-9508-1518290FA33A}" srcId="{80BE11ED-5EB3-4F4E-9AC4-747C9506FFFB}" destId="{84CDE6D9-24D1-493C-954E-01CBD240A737}" srcOrd="1" destOrd="0" parTransId="{F9CD80AC-BAD6-497D-A7C7-EDE00B63F43F}" sibTransId="{6B5D9717-DC7D-4005-ACED-506CCA607E75}"/>
    <dgm:cxn modelId="{ADAAEA0C-7CC5-4478-9C38-87CD1B38B74C}" type="presOf" srcId="{80BE11ED-5EB3-4F4E-9AC4-747C9506FFFB}" destId="{EA6AE790-52B2-4D70-BF2B-FAC98CDFF474}" srcOrd="0" destOrd="0" presId="urn:microsoft.com/office/officeart/2005/8/layout/process2"/>
    <dgm:cxn modelId="{263F2A2D-A721-462E-B077-81B04CDF27FC}" type="presOf" srcId="{1562CE2E-5350-4FD0-B5A4-9A44445850B5}" destId="{54F7233D-6A56-4757-90DC-D33F5F4B188A}" srcOrd="1" destOrd="0" presId="urn:microsoft.com/office/officeart/2005/8/layout/process2"/>
    <dgm:cxn modelId="{13B57933-F803-4011-A978-16C4F60B9D3C}" type="presOf" srcId="{76CF9E14-10D5-491E-9D3F-36083F4F4B2F}" destId="{96EE3903-916E-4C1A-94C3-18D0BAF52782}" srcOrd="0" destOrd="0" presId="urn:microsoft.com/office/officeart/2005/8/layout/process2"/>
    <dgm:cxn modelId="{CE748864-719C-4FCA-AE87-C2F87D05D362}" srcId="{80BE11ED-5EB3-4F4E-9AC4-747C9506FFFB}" destId="{76CF9E14-10D5-491E-9D3F-36083F4F4B2F}" srcOrd="0" destOrd="0" parTransId="{4C49E0CB-B740-49F3-8CA7-A3BA2E22DE68}" sibTransId="{1562CE2E-5350-4FD0-B5A4-9A44445850B5}"/>
    <dgm:cxn modelId="{A301FE79-298B-405B-84AC-C90AA2D60C3C}" type="presOf" srcId="{1562CE2E-5350-4FD0-B5A4-9A44445850B5}" destId="{58E32BB7-7497-4E76-A2E2-5B44003947E6}" srcOrd="0" destOrd="0" presId="urn:microsoft.com/office/officeart/2005/8/layout/process2"/>
    <dgm:cxn modelId="{C8256D93-498B-4BEF-97AC-376B2040C78C}" type="presOf" srcId="{84CDE6D9-24D1-493C-954E-01CBD240A737}" destId="{D191E475-F16D-4C1F-AC90-8A59B43290A7}" srcOrd="0" destOrd="0" presId="urn:microsoft.com/office/officeart/2005/8/layout/process2"/>
    <dgm:cxn modelId="{1EA0748E-8604-43EB-BA5F-E48ED43437C8}" type="presParOf" srcId="{EA6AE790-52B2-4D70-BF2B-FAC98CDFF474}" destId="{96EE3903-916E-4C1A-94C3-18D0BAF52782}" srcOrd="0" destOrd="0" presId="urn:microsoft.com/office/officeart/2005/8/layout/process2"/>
    <dgm:cxn modelId="{E4B423BD-D152-44AC-AB4D-74B34BDCE0F1}" type="presParOf" srcId="{EA6AE790-52B2-4D70-BF2B-FAC98CDFF474}" destId="{58E32BB7-7497-4E76-A2E2-5B44003947E6}" srcOrd="1" destOrd="0" presId="urn:microsoft.com/office/officeart/2005/8/layout/process2"/>
    <dgm:cxn modelId="{244BA497-E947-48A6-A11B-43E44A503837}" type="presParOf" srcId="{58E32BB7-7497-4E76-A2E2-5B44003947E6}" destId="{54F7233D-6A56-4757-90DC-D33F5F4B188A}" srcOrd="0" destOrd="0" presId="urn:microsoft.com/office/officeart/2005/8/layout/process2"/>
    <dgm:cxn modelId="{D031AB1B-8264-4F79-8F8F-3B713984E35F}" type="presParOf" srcId="{EA6AE790-52B2-4D70-BF2B-FAC98CDFF474}" destId="{D191E475-F16D-4C1F-AC90-8A59B43290A7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E5218F-8E05-42FC-9E49-F5E6A224FA7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696F0003-EC57-4E14-A490-98DBE3A6830B}">
      <dgm:prSet phldrT="[Testo]" custT="1"/>
      <dgm:spPr/>
      <dgm:t>
        <a:bodyPr/>
        <a:lstStyle/>
        <a:p>
          <a:r>
            <a:rPr lang="it-IT" sz="2000" dirty="0" err="1"/>
            <a:t>Nan</a:t>
          </a:r>
          <a:r>
            <a:rPr lang="it-IT" sz="2000" dirty="0"/>
            <a:t> </a:t>
          </a:r>
          <a:r>
            <a:rPr lang="it-IT" sz="2000" dirty="0" err="1"/>
            <a:t>values</a:t>
          </a:r>
          <a:endParaRPr lang="it-IT" sz="2000" dirty="0"/>
        </a:p>
      </dgm:t>
    </dgm:pt>
    <dgm:pt modelId="{A2A8F91E-CD25-4A42-B045-D1E6BDF48C91}" type="parTrans" cxnId="{F710B37C-760A-4F1A-9241-1C84878D0E42}">
      <dgm:prSet/>
      <dgm:spPr/>
      <dgm:t>
        <a:bodyPr/>
        <a:lstStyle/>
        <a:p>
          <a:endParaRPr lang="it-IT"/>
        </a:p>
      </dgm:t>
    </dgm:pt>
    <dgm:pt modelId="{3BD5EACC-20C6-406E-9F58-686979BEA7EC}" type="sibTrans" cxnId="{F710B37C-760A-4F1A-9241-1C84878D0E42}">
      <dgm:prSet/>
      <dgm:spPr/>
      <dgm:t>
        <a:bodyPr/>
        <a:lstStyle/>
        <a:p>
          <a:endParaRPr lang="it-IT"/>
        </a:p>
      </dgm:t>
    </dgm:pt>
    <dgm:pt modelId="{4CB39B02-AD71-4504-BF9D-571E3700BD2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>
              <a:sym typeface="Wingdings" panose="05000000000000000000" pitchFamily="2" charset="2"/>
            </a:rPr>
            <a:t> </a:t>
          </a:r>
          <a:r>
            <a:rPr lang="it-IT" sz="1800" dirty="0" err="1">
              <a:sym typeface="Wingdings" panose="05000000000000000000" pitchFamily="2" charset="2"/>
            </a:rPr>
            <a:t>substitute</a:t>
          </a:r>
          <a:r>
            <a:rPr lang="it-IT" sz="1800" dirty="0">
              <a:sym typeface="Wingdings" panose="05000000000000000000" pitchFamily="2" charset="2"/>
            </a:rPr>
            <a:t> with </a:t>
          </a:r>
          <a:r>
            <a:rPr lang="it-IT" sz="1800" dirty="0" err="1">
              <a:sym typeface="Wingdings" panose="05000000000000000000" pitchFamily="2" charset="2"/>
            </a:rPr>
            <a:t>mean</a:t>
          </a:r>
          <a:endParaRPr lang="it-IT" sz="1800" dirty="0"/>
        </a:p>
      </dgm:t>
    </dgm:pt>
    <dgm:pt modelId="{25BC8B25-C30E-4E03-BB28-61CC4A0B5A9A}" type="parTrans" cxnId="{2894E499-1C99-4971-BAFC-7194508528AB}">
      <dgm:prSet/>
      <dgm:spPr/>
      <dgm:t>
        <a:bodyPr/>
        <a:lstStyle/>
        <a:p>
          <a:endParaRPr lang="it-IT"/>
        </a:p>
      </dgm:t>
    </dgm:pt>
    <dgm:pt modelId="{126DF0E6-D991-4E1D-84D7-9318B1430D5A}" type="sibTrans" cxnId="{2894E499-1C99-4971-BAFC-7194508528AB}">
      <dgm:prSet/>
      <dgm:spPr/>
      <dgm:t>
        <a:bodyPr/>
        <a:lstStyle/>
        <a:p>
          <a:endParaRPr lang="it-IT"/>
        </a:p>
      </dgm:t>
    </dgm:pt>
    <dgm:pt modelId="{498471DC-D516-4C65-A24F-902366F8AAE1}">
      <dgm:prSet phldrT="[Testo]" custT="1"/>
      <dgm:spPr/>
      <dgm:t>
        <a:bodyPr/>
        <a:lstStyle/>
        <a:p>
          <a:r>
            <a:rPr lang="it-IT" sz="2000" dirty="0" err="1"/>
            <a:t>Imbalanced</a:t>
          </a:r>
          <a:r>
            <a:rPr lang="it-IT" sz="2000" dirty="0"/>
            <a:t> data</a:t>
          </a:r>
        </a:p>
      </dgm:t>
    </dgm:pt>
    <dgm:pt modelId="{60929BB3-4D02-41BA-AA75-F8451E45C126}" type="parTrans" cxnId="{8B2B03CA-830C-49A3-9CCF-D7FDE931177D}">
      <dgm:prSet/>
      <dgm:spPr/>
      <dgm:t>
        <a:bodyPr/>
        <a:lstStyle/>
        <a:p>
          <a:endParaRPr lang="it-IT"/>
        </a:p>
      </dgm:t>
    </dgm:pt>
    <dgm:pt modelId="{3E0B5D8B-AA5D-4C2A-9FFA-1AD56227624E}" type="sibTrans" cxnId="{8B2B03CA-830C-49A3-9CCF-D7FDE931177D}">
      <dgm:prSet/>
      <dgm:spPr/>
      <dgm:t>
        <a:bodyPr/>
        <a:lstStyle/>
        <a:p>
          <a:endParaRPr lang="it-IT"/>
        </a:p>
      </dgm:t>
    </dgm:pt>
    <dgm:pt modelId="{9CD8634B-42C7-481B-8CD6-85AA48A83D08}">
      <dgm:prSet phldrT="[Testo]" custT="1"/>
      <dgm:spPr/>
      <dgm:t>
        <a:bodyPr/>
        <a:lstStyle/>
        <a:p>
          <a:r>
            <a:rPr lang="it-IT" sz="1800" dirty="0" err="1"/>
            <a:t>Downsampling</a:t>
          </a:r>
          <a:endParaRPr lang="it-IT" sz="1800" dirty="0"/>
        </a:p>
      </dgm:t>
    </dgm:pt>
    <dgm:pt modelId="{78F0BCF9-B7DB-46AB-AC4B-4F722516FA80}" type="parTrans" cxnId="{03D56BD0-DB8C-4064-924A-A84D324EA9D7}">
      <dgm:prSet/>
      <dgm:spPr/>
      <dgm:t>
        <a:bodyPr/>
        <a:lstStyle/>
        <a:p>
          <a:endParaRPr lang="it-IT"/>
        </a:p>
      </dgm:t>
    </dgm:pt>
    <dgm:pt modelId="{5600E8A9-07F0-4F0E-991C-807391449FA3}" type="sibTrans" cxnId="{03D56BD0-DB8C-4064-924A-A84D324EA9D7}">
      <dgm:prSet/>
      <dgm:spPr/>
      <dgm:t>
        <a:bodyPr/>
        <a:lstStyle/>
        <a:p>
          <a:endParaRPr lang="it-IT"/>
        </a:p>
      </dgm:t>
    </dgm:pt>
    <dgm:pt modelId="{FF380CDC-B8BD-4AB3-8E24-8B274E09CA5F}">
      <dgm:prSet phldrT="[Testo]" custT="1"/>
      <dgm:spPr/>
      <dgm:t>
        <a:bodyPr/>
        <a:lstStyle/>
        <a:p>
          <a:r>
            <a:rPr lang="it-IT" sz="2000" dirty="0"/>
            <a:t>Train/Test</a:t>
          </a:r>
        </a:p>
      </dgm:t>
    </dgm:pt>
    <dgm:pt modelId="{9AFA810B-8CBB-412F-9D6C-7D252B902F47}" type="parTrans" cxnId="{EC7AD064-A8EE-48D5-AF0D-5A55C67278EE}">
      <dgm:prSet/>
      <dgm:spPr/>
      <dgm:t>
        <a:bodyPr/>
        <a:lstStyle/>
        <a:p>
          <a:endParaRPr lang="it-IT"/>
        </a:p>
      </dgm:t>
    </dgm:pt>
    <dgm:pt modelId="{E75C6971-94ED-49C6-B162-7DB7BB0F61A5}" type="sibTrans" cxnId="{EC7AD064-A8EE-48D5-AF0D-5A55C67278EE}">
      <dgm:prSet/>
      <dgm:spPr/>
      <dgm:t>
        <a:bodyPr/>
        <a:lstStyle/>
        <a:p>
          <a:endParaRPr lang="it-IT"/>
        </a:p>
      </dgm:t>
    </dgm:pt>
    <dgm:pt modelId="{49C965C7-B20D-47C8-812B-8D22E1697B89}">
      <dgm:prSet phldrT="[Testo]" custT="1"/>
      <dgm:spPr/>
      <dgm:t>
        <a:bodyPr/>
        <a:lstStyle/>
        <a:p>
          <a:r>
            <a:rPr lang="it-IT" sz="1800" dirty="0" err="1"/>
            <a:t>Numerical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73FF6CA1-CB23-4C4C-9287-21EE37FE053C}" type="parTrans" cxnId="{1E356B6D-AF38-4DBB-BFD5-F6A2E236FCFC}">
      <dgm:prSet/>
      <dgm:spPr/>
      <dgm:t>
        <a:bodyPr/>
        <a:lstStyle/>
        <a:p>
          <a:endParaRPr lang="it-IT"/>
        </a:p>
      </dgm:t>
    </dgm:pt>
    <dgm:pt modelId="{C527B3F2-DB79-4BB6-86B7-208667716631}" type="sibTrans" cxnId="{1E356B6D-AF38-4DBB-BFD5-F6A2E236FCFC}">
      <dgm:prSet/>
      <dgm:spPr/>
      <dgm:t>
        <a:bodyPr/>
        <a:lstStyle/>
        <a:p>
          <a:endParaRPr lang="it-IT"/>
        </a:p>
      </dgm:t>
    </dgm:pt>
    <dgm:pt modelId="{EB3CFEF5-DB25-4BD2-A544-B13F5F2097D0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>
              <a:sym typeface="Wingdings" panose="05000000000000000000" pitchFamily="2" charset="2"/>
            </a:rPr>
            <a:t> drop the </a:t>
          </a:r>
          <a:r>
            <a:rPr lang="it-IT" sz="1800" dirty="0" err="1">
              <a:sym typeface="Wingdings" panose="05000000000000000000" pitchFamily="2" charset="2"/>
            </a:rPr>
            <a:t>rows</a:t>
          </a:r>
          <a:endParaRPr lang="it-IT" sz="1800" dirty="0"/>
        </a:p>
      </dgm:t>
    </dgm:pt>
    <dgm:pt modelId="{3175B9DF-4DDC-40AF-B17A-BD98C6E205B3}" type="parTrans" cxnId="{1ED2F368-056E-4FC5-B3B2-21311E8F7AAF}">
      <dgm:prSet/>
      <dgm:spPr/>
      <dgm:t>
        <a:bodyPr/>
        <a:lstStyle/>
        <a:p>
          <a:endParaRPr lang="it-IT"/>
        </a:p>
      </dgm:t>
    </dgm:pt>
    <dgm:pt modelId="{8F6B2FD3-EEAD-4E98-9687-14441C66AA9C}" type="sibTrans" cxnId="{1ED2F368-056E-4FC5-B3B2-21311E8F7AAF}">
      <dgm:prSet/>
      <dgm:spPr/>
      <dgm:t>
        <a:bodyPr/>
        <a:lstStyle/>
        <a:p>
          <a:endParaRPr lang="it-IT"/>
        </a:p>
      </dgm:t>
    </dgm:pt>
    <dgm:pt modelId="{C3E6B995-37A9-45CF-8F30-76A7F6C5BBCB}">
      <dgm:prSet phldrT="[Testo]" custT="1"/>
      <dgm:spPr/>
      <dgm:t>
        <a:bodyPr/>
        <a:lstStyle/>
        <a:p>
          <a:r>
            <a:rPr lang="it-IT" sz="1800" dirty="0" err="1"/>
            <a:t>Categorical</a:t>
          </a:r>
          <a:r>
            <a:rPr lang="it-IT" sz="1800" dirty="0"/>
            <a:t> </a:t>
          </a:r>
          <a:r>
            <a:rPr lang="it-IT" sz="1800" dirty="0" err="1"/>
            <a:t>variables</a:t>
          </a:r>
          <a:endParaRPr lang="it-IT" sz="1800" dirty="0"/>
        </a:p>
      </dgm:t>
    </dgm:pt>
    <dgm:pt modelId="{BA57B3FA-DAE2-4435-84E6-F91700222942}" type="parTrans" cxnId="{CE6E4255-E161-4C2B-94DE-D8160F9D6000}">
      <dgm:prSet/>
      <dgm:spPr/>
      <dgm:t>
        <a:bodyPr/>
        <a:lstStyle/>
        <a:p>
          <a:endParaRPr lang="it-IT"/>
        </a:p>
      </dgm:t>
    </dgm:pt>
    <dgm:pt modelId="{25A7D19C-B1FF-4680-8B7B-5A3140B71D6E}" type="sibTrans" cxnId="{CE6E4255-E161-4C2B-94DE-D8160F9D6000}">
      <dgm:prSet/>
      <dgm:spPr/>
      <dgm:t>
        <a:bodyPr/>
        <a:lstStyle/>
        <a:p>
          <a:endParaRPr lang="it-IT"/>
        </a:p>
      </dgm:t>
    </dgm:pt>
    <dgm:pt modelId="{01CF675E-05F6-4E68-93E5-09D91359EE1E}">
      <dgm:prSet phldrT="[Testo]" custT="1"/>
      <dgm:spPr/>
      <dgm:t>
        <a:bodyPr/>
        <a:lstStyle/>
        <a:p>
          <a:r>
            <a:rPr lang="it-IT" sz="1800" dirty="0"/>
            <a:t>Class weight in the model</a:t>
          </a:r>
        </a:p>
      </dgm:t>
    </dgm:pt>
    <dgm:pt modelId="{ADF3F717-B1F1-41CC-B3AF-E8CB6270FD94}" type="parTrans" cxnId="{AB0C6BBA-FD94-470B-A006-F4043F1B774F}">
      <dgm:prSet/>
      <dgm:spPr/>
      <dgm:t>
        <a:bodyPr/>
        <a:lstStyle/>
        <a:p>
          <a:endParaRPr lang="it-IT"/>
        </a:p>
      </dgm:t>
    </dgm:pt>
    <dgm:pt modelId="{794815AD-46FF-4C28-B783-5C0EE0C79D38}" type="sibTrans" cxnId="{AB0C6BBA-FD94-470B-A006-F4043F1B774F}">
      <dgm:prSet/>
      <dgm:spPr/>
      <dgm:t>
        <a:bodyPr/>
        <a:lstStyle/>
        <a:p>
          <a:endParaRPr lang="it-IT"/>
        </a:p>
      </dgm:t>
    </dgm:pt>
    <dgm:pt modelId="{96E78F3E-8576-4CC1-87FE-53F3AAACA14A}">
      <dgm:prSet phldrT="[Testo]" custT="1"/>
      <dgm:spPr/>
      <dgm:t>
        <a:bodyPr/>
        <a:lstStyle/>
        <a:p>
          <a:r>
            <a:rPr lang="it-IT" sz="2000" dirty="0"/>
            <a:t>Model training and </a:t>
          </a:r>
          <a:r>
            <a:rPr lang="it-IT" sz="2000" dirty="0" err="1"/>
            <a:t>evaluation</a:t>
          </a:r>
          <a:endParaRPr lang="it-IT" sz="2000" dirty="0"/>
        </a:p>
      </dgm:t>
    </dgm:pt>
    <dgm:pt modelId="{26CE7549-2DA4-4442-8B76-BA97828E2AD1}" type="parTrans" cxnId="{E5EB10BF-AE05-4F3C-8034-742BD00BF9BA}">
      <dgm:prSet/>
      <dgm:spPr/>
      <dgm:t>
        <a:bodyPr/>
        <a:lstStyle/>
        <a:p>
          <a:endParaRPr lang="it-IT"/>
        </a:p>
      </dgm:t>
    </dgm:pt>
    <dgm:pt modelId="{7F78D67E-9B87-45D5-BF3A-F2E238256A6E}" type="sibTrans" cxnId="{E5EB10BF-AE05-4F3C-8034-742BD00BF9BA}">
      <dgm:prSet/>
      <dgm:spPr/>
      <dgm:t>
        <a:bodyPr/>
        <a:lstStyle/>
        <a:p>
          <a:endParaRPr lang="it-IT"/>
        </a:p>
      </dgm:t>
    </dgm:pt>
    <dgm:pt modelId="{FAB5670C-C30D-40B8-8EEC-A42C8DA17FB4}" type="pres">
      <dgm:prSet presAssocID="{C4E5218F-8E05-42FC-9E49-F5E6A224FA70}" presName="rootnode" presStyleCnt="0">
        <dgm:presLayoutVars>
          <dgm:chMax/>
          <dgm:chPref/>
          <dgm:dir/>
          <dgm:animLvl val="lvl"/>
        </dgm:presLayoutVars>
      </dgm:prSet>
      <dgm:spPr/>
    </dgm:pt>
    <dgm:pt modelId="{AADC09CE-78E5-44E0-8F91-6837863DB268}" type="pres">
      <dgm:prSet presAssocID="{696F0003-EC57-4E14-A490-98DBE3A6830B}" presName="composite" presStyleCnt="0"/>
      <dgm:spPr/>
    </dgm:pt>
    <dgm:pt modelId="{89D29E30-66DA-4FCD-B8F1-BC51D37EC2F1}" type="pres">
      <dgm:prSet presAssocID="{696F0003-EC57-4E14-A490-98DBE3A6830B}" presName="bentUpArrow1" presStyleLbl="alignImgPlace1" presStyleIdx="0" presStyleCnt="3" custScaleX="91316" custScaleY="75757" custLinFactNeighborX="25562" custLinFactNeighborY="-20731"/>
      <dgm:spPr/>
    </dgm:pt>
    <dgm:pt modelId="{EECE3536-698C-441A-B369-73A5CCFC0BE1}" type="pres">
      <dgm:prSet presAssocID="{696F0003-EC57-4E14-A490-98DBE3A6830B}" presName="ParentText" presStyleLbl="node1" presStyleIdx="0" presStyleCnt="4" custScaleX="78888" custScaleY="73577">
        <dgm:presLayoutVars>
          <dgm:chMax val="1"/>
          <dgm:chPref val="1"/>
          <dgm:bulletEnabled val="1"/>
        </dgm:presLayoutVars>
      </dgm:prSet>
      <dgm:spPr/>
    </dgm:pt>
    <dgm:pt modelId="{8E8B5BDF-6B53-4AF7-9DB2-55069A853562}" type="pres">
      <dgm:prSet presAssocID="{696F0003-EC57-4E14-A490-98DBE3A6830B}" presName="ChildText" presStyleLbl="revTx" presStyleIdx="0" presStyleCnt="3" custScaleX="337580" custScaleY="78632" custLinFactX="8407" custLinFactNeighborX="100000">
        <dgm:presLayoutVars>
          <dgm:chMax val="0"/>
          <dgm:chPref val="0"/>
          <dgm:bulletEnabled val="1"/>
        </dgm:presLayoutVars>
      </dgm:prSet>
      <dgm:spPr/>
    </dgm:pt>
    <dgm:pt modelId="{9E823B21-A466-4208-8911-9BAD4B123467}" type="pres">
      <dgm:prSet presAssocID="{3BD5EACC-20C6-406E-9F58-686979BEA7EC}" presName="sibTrans" presStyleCnt="0"/>
      <dgm:spPr/>
    </dgm:pt>
    <dgm:pt modelId="{53554423-CB69-40B4-9FE5-76B2B79CFD6E}" type="pres">
      <dgm:prSet presAssocID="{498471DC-D516-4C65-A24F-902366F8AAE1}" presName="composite" presStyleCnt="0"/>
      <dgm:spPr/>
    </dgm:pt>
    <dgm:pt modelId="{D378B614-65AE-443B-90D4-E8C526557139}" type="pres">
      <dgm:prSet presAssocID="{498471DC-D516-4C65-A24F-902366F8AAE1}" presName="bentUpArrow1" presStyleLbl="alignImgPlace1" presStyleIdx="1" presStyleCnt="3" custScaleX="86717" custScaleY="76746" custLinFactNeighborX="-18333" custLinFactNeighborY="-17464"/>
      <dgm:spPr/>
    </dgm:pt>
    <dgm:pt modelId="{C27912CA-9C80-4640-B134-B5EA3EB432CE}" type="pres">
      <dgm:prSet presAssocID="{498471DC-D516-4C65-A24F-902366F8AAE1}" presName="ParentText" presStyleLbl="node1" presStyleIdx="1" presStyleCnt="4" custScaleX="96160" custScaleY="67383" custLinFactNeighborX="-29844" custLinFactNeighborY="4209">
        <dgm:presLayoutVars>
          <dgm:chMax val="1"/>
          <dgm:chPref val="1"/>
          <dgm:bulletEnabled val="1"/>
        </dgm:presLayoutVars>
      </dgm:prSet>
      <dgm:spPr/>
    </dgm:pt>
    <dgm:pt modelId="{53750656-5ECF-4AE9-8EEC-7E447F2BF900}" type="pres">
      <dgm:prSet presAssocID="{498471DC-D516-4C65-A24F-902366F8AAE1}" presName="ChildText" presStyleLbl="revTx" presStyleIdx="1" presStyleCnt="3" custScaleX="269332" custScaleY="50416" custLinFactNeighborX="43526" custLinFactNeighborY="4150">
        <dgm:presLayoutVars>
          <dgm:chMax val="0"/>
          <dgm:chPref val="0"/>
          <dgm:bulletEnabled val="1"/>
        </dgm:presLayoutVars>
      </dgm:prSet>
      <dgm:spPr/>
    </dgm:pt>
    <dgm:pt modelId="{0506A301-C001-417F-947A-6BEDD760F88A}" type="pres">
      <dgm:prSet presAssocID="{3E0B5D8B-AA5D-4C2A-9FFA-1AD56227624E}" presName="sibTrans" presStyleCnt="0"/>
      <dgm:spPr/>
    </dgm:pt>
    <dgm:pt modelId="{AB1638DF-61CE-4691-978C-2058E65269CC}" type="pres">
      <dgm:prSet presAssocID="{FF380CDC-B8BD-4AB3-8E24-8B274E09CA5F}" presName="composite" presStyleCnt="0"/>
      <dgm:spPr/>
    </dgm:pt>
    <dgm:pt modelId="{E777CE7B-53AE-4E25-95DD-9F11AB23E796}" type="pres">
      <dgm:prSet presAssocID="{FF380CDC-B8BD-4AB3-8E24-8B274E09CA5F}" presName="bentUpArrow1" presStyleLbl="alignImgPlace1" presStyleIdx="2" presStyleCnt="3" custScaleX="91158" custScaleY="73670" custLinFactNeighborX="-40893" custLinFactNeighborY="-16245"/>
      <dgm:spPr/>
    </dgm:pt>
    <dgm:pt modelId="{9805759B-F103-46DA-85D2-115F68B96B2B}" type="pres">
      <dgm:prSet presAssocID="{FF380CDC-B8BD-4AB3-8E24-8B274E09CA5F}" presName="ParentText" presStyleLbl="node1" presStyleIdx="2" presStyleCnt="4" custScaleX="78759" custScaleY="74816" custLinFactNeighborX="-50618" custLinFactNeighborY="1029">
        <dgm:presLayoutVars>
          <dgm:chMax val="1"/>
          <dgm:chPref val="1"/>
          <dgm:bulletEnabled val="1"/>
        </dgm:presLayoutVars>
      </dgm:prSet>
      <dgm:spPr/>
    </dgm:pt>
    <dgm:pt modelId="{BB527054-964C-4F6C-A4AA-E01A20D040D3}" type="pres">
      <dgm:prSet presAssocID="{FF380CDC-B8BD-4AB3-8E24-8B274E09CA5F}" presName="ChildText" presStyleLbl="revTx" presStyleIdx="2" presStyleCnt="3" custScaleX="213164" custLinFactNeighborX="-18559" custLinFactNeighborY="1137">
        <dgm:presLayoutVars>
          <dgm:chMax val="0"/>
          <dgm:chPref val="0"/>
          <dgm:bulletEnabled val="1"/>
        </dgm:presLayoutVars>
      </dgm:prSet>
      <dgm:spPr/>
    </dgm:pt>
    <dgm:pt modelId="{CE0EDD4C-9345-41D8-A5C1-382B02C95EB7}" type="pres">
      <dgm:prSet presAssocID="{E75C6971-94ED-49C6-B162-7DB7BB0F61A5}" presName="sibTrans" presStyleCnt="0"/>
      <dgm:spPr/>
    </dgm:pt>
    <dgm:pt modelId="{FF39ABA5-AE0A-4A0C-8DE0-538E22D7D476}" type="pres">
      <dgm:prSet presAssocID="{96E78F3E-8576-4CC1-87FE-53F3AAACA14A}" presName="composite" presStyleCnt="0"/>
      <dgm:spPr/>
    </dgm:pt>
    <dgm:pt modelId="{155E8DD0-2935-446A-BDF7-448D84B015AE}" type="pres">
      <dgm:prSet presAssocID="{96E78F3E-8576-4CC1-87FE-53F3AAACA14A}" presName="ParentText" presStyleLbl="node1" presStyleIdx="3" presStyleCnt="4" custScaleX="150867" custLinFactNeighborX="-74594" custLinFactNeighborY="-6435">
        <dgm:presLayoutVars>
          <dgm:chMax val="1"/>
          <dgm:chPref val="1"/>
          <dgm:bulletEnabled val="1"/>
        </dgm:presLayoutVars>
      </dgm:prSet>
      <dgm:spPr/>
    </dgm:pt>
  </dgm:ptLst>
  <dgm:cxnLst>
    <dgm:cxn modelId="{FA973C02-8557-47EE-99CB-3FF950D12393}" type="presOf" srcId="{49C965C7-B20D-47C8-812B-8D22E1697B89}" destId="{BB527054-964C-4F6C-A4AA-E01A20D040D3}" srcOrd="0" destOrd="0" presId="urn:microsoft.com/office/officeart/2005/8/layout/StepDownProcess"/>
    <dgm:cxn modelId="{BFBA4F0F-7103-4B79-8C66-E66B5BE21E69}" type="presOf" srcId="{FF380CDC-B8BD-4AB3-8E24-8B274E09CA5F}" destId="{9805759B-F103-46DA-85D2-115F68B96B2B}" srcOrd="0" destOrd="0" presId="urn:microsoft.com/office/officeart/2005/8/layout/StepDownProcess"/>
    <dgm:cxn modelId="{C3AE9E62-9751-4EF1-9B6A-5727A99E8183}" type="presOf" srcId="{C3E6B995-37A9-45CF-8F30-76A7F6C5BBCB}" destId="{BB527054-964C-4F6C-A4AA-E01A20D040D3}" srcOrd="0" destOrd="1" presId="urn:microsoft.com/office/officeart/2005/8/layout/StepDownProcess"/>
    <dgm:cxn modelId="{EC7AD064-A8EE-48D5-AF0D-5A55C67278EE}" srcId="{C4E5218F-8E05-42FC-9E49-F5E6A224FA70}" destId="{FF380CDC-B8BD-4AB3-8E24-8B274E09CA5F}" srcOrd="2" destOrd="0" parTransId="{9AFA810B-8CBB-412F-9D6C-7D252B902F47}" sibTransId="{E75C6971-94ED-49C6-B162-7DB7BB0F61A5}"/>
    <dgm:cxn modelId="{D6BF4445-800E-48F0-A178-DEB0A7280479}" type="presOf" srcId="{498471DC-D516-4C65-A24F-902366F8AAE1}" destId="{C27912CA-9C80-4640-B134-B5EA3EB432CE}" srcOrd="0" destOrd="0" presId="urn:microsoft.com/office/officeart/2005/8/layout/StepDownProcess"/>
    <dgm:cxn modelId="{48B6D346-76DB-4E0E-9AD8-C57E9723BC77}" type="presOf" srcId="{01CF675E-05F6-4E68-93E5-09D91359EE1E}" destId="{53750656-5ECF-4AE9-8EEC-7E447F2BF900}" srcOrd="0" destOrd="1" presId="urn:microsoft.com/office/officeart/2005/8/layout/StepDownProcess"/>
    <dgm:cxn modelId="{1ED2F368-056E-4FC5-B3B2-21311E8F7AAF}" srcId="{696F0003-EC57-4E14-A490-98DBE3A6830B}" destId="{EB3CFEF5-DB25-4BD2-A544-B13F5F2097D0}" srcOrd="1" destOrd="0" parTransId="{3175B9DF-4DDC-40AF-B17A-BD98C6E205B3}" sibTransId="{8F6B2FD3-EEAD-4E98-9687-14441C66AA9C}"/>
    <dgm:cxn modelId="{0F51DA6B-61B5-4A77-B409-09E4E520C09B}" type="presOf" srcId="{EB3CFEF5-DB25-4BD2-A544-B13F5F2097D0}" destId="{8E8B5BDF-6B53-4AF7-9DB2-55069A853562}" srcOrd="0" destOrd="1" presId="urn:microsoft.com/office/officeart/2005/8/layout/StepDownProcess"/>
    <dgm:cxn modelId="{1E356B6D-AF38-4DBB-BFD5-F6A2E236FCFC}" srcId="{FF380CDC-B8BD-4AB3-8E24-8B274E09CA5F}" destId="{49C965C7-B20D-47C8-812B-8D22E1697B89}" srcOrd="0" destOrd="0" parTransId="{73FF6CA1-CB23-4C4C-9287-21EE37FE053C}" sibTransId="{C527B3F2-DB79-4BB6-86B7-208667716631}"/>
    <dgm:cxn modelId="{CE6E4255-E161-4C2B-94DE-D8160F9D6000}" srcId="{FF380CDC-B8BD-4AB3-8E24-8B274E09CA5F}" destId="{C3E6B995-37A9-45CF-8F30-76A7F6C5BBCB}" srcOrd="1" destOrd="0" parTransId="{BA57B3FA-DAE2-4435-84E6-F91700222942}" sibTransId="{25A7D19C-B1FF-4680-8B7B-5A3140B71D6E}"/>
    <dgm:cxn modelId="{F710B37C-760A-4F1A-9241-1C84878D0E42}" srcId="{C4E5218F-8E05-42FC-9E49-F5E6A224FA70}" destId="{696F0003-EC57-4E14-A490-98DBE3A6830B}" srcOrd="0" destOrd="0" parTransId="{A2A8F91E-CD25-4A42-B045-D1E6BDF48C91}" sibTransId="{3BD5EACC-20C6-406E-9F58-686979BEA7EC}"/>
    <dgm:cxn modelId="{DD16D695-9788-465B-AE1E-EDFE2598F4CC}" type="presOf" srcId="{C4E5218F-8E05-42FC-9E49-F5E6A224FA70}" destId="{FAB5670C-C30D-40B8-8EEC-A42C8DA17FB4}" srcOrd="0" destOrd="0" presId="urn:microsoft.com/office/officeart/2005/8/layout/StepDownProcess"/>
    <dgm:cxn modelId="{2894E499-1C99-4971-BAFC-7194508528AB}" srcId="{696F0003-EC57-4E14-A490-98DBE3A6830B}" destId="{4CB39B02-AD71-4504-BF9D-571E3700BD29}" srcOrd="0" destOrd="0" parTransId="{25BC8B25-C30E-4E03-BB28-61CC4A0B5A9A}" sibTransId="{126DF0E6-D991-4E1D-84D7-9318B1430D5A}"/>
    <dgm:cxn modelId="{F870629B-E497-474E-883D-CBE078F427CB}" type="presOf" srcId="{4CB39B02-AD71-4504-BF9D-571E3700BD29}" destId="{8E8B5BDF-6B53-4AF7-9DB2-55069A853562}" srcOrd="0" destOrd="0" presId="urn:microsoft.com/office/officeart/2005/8/layout/StepDownProcess"/>
    <dgm:cxn modelId="{EA87C99D-AE77-46DD-99A9-98DDE31A541D}" type="presOf" srcId="{96E78F3E-8576-4CC1-87FE-53F3AAACA14A}" destId="{155E8DD0-2935-446A-BDF7-448D84B015AE}" srcOrd="0" destOrd="0" presId="urn:microsoft.com/office/officeart/2005/8/layout/StepDownProcess"/>
    <dgm:cxn modelId="{AB0C6BBA-FD94-470B-A006-F4043F1B774F}" srcId="{498471DC-D516-4C65-A24F-902366F8AAE1}" destId="{01CF675E-05F6-4E68-93E5-09D91359EE1E}" srcOrd="1" destOrd="0" parTransId="{ADF3F717-B1F1-41CC-B3AF-E8CB6270FD94}" sibTransId="{794815AD-46FF-4C28-B783-5C0EE0C79D38}"/>
    <dgm:cxn modelId="{E5EB10BF-AE05-4F3C-8034-742BD00BF9BA}" srcId="{C4E5218F-8E05-42FC-9E49-F5E6A224FA70}" destId="{96E78F3E-8576-4CC1-87FE-53F3AAACA14A}" srcOrd="3" destOrd="0" parTransId="{26CE7549-2DA4-4442-8B76-BA97828E2AD1}" sibTransId="{7F78D67E-9B87-45D5-BF3A-F2E238256A6E}"/>
    <dgm:cxn modelId="{8B2B03CA-830C-49A3-9CCF-D7FDE931177D}" srcId="{C4E5218F-8E05-42FC-9E49-F5E6A224FA70}" destId="{498471DC-D516-4C65-A24F-902366F8AAE1}" srcOrd="1" destOrd="0" parTransId="{60929BB3-4D02-41BA-AA75-F8451E45C126}" sibTransId="{3E0B5D8B-AA5D-4C2A-9FFA-1AD56227624E}"/>
    <dgm:cxn modelId="{03D56BD0-DB8C-4064-924A-A84D324EA9D7}" srcId="{498471DC-D516-4C65-A24F-902366F8AAE1}" destId="{9CD8634B-42C7-481B-8CD6-85AA48A83D08}" srcOrd="0" destOrd="0" parTransId="{78F0BCF9-B7DB-46AB-AC4B-4F722516FA80}" sibTransId="{5600E8A9-07F0-4F0E-991C-807391449FA3}"/>
    <dgm:cxn modelId="{491C15DD-ADBE-4DF6-8E54-D8ADDEC930DA}" type="presOf" srcId="{696F0003-EC57-4E14-A490-98DBE3A6830B}" destId="{EECE3536-698C-441A-B369-73A5CCFC0BE1}" srcOrd="0" destOrd="0" presId="urn:microsoft.com/office/officeart/2005/8/layout/StepDownProcess"/>
    <dgm:cxn modelId="{3D84CCF4-E56A-4F90-80C1-8DED423F287F}" type="presOf" srcId="{9CD8634B-42C7-481B-8CD6-85AA48A83D08}" destId="{53750656-5ECF-4AE9-8EEC-7E447F2BF900}" srcOrd="0" destOrd="0" presId="urn:microsoft.com/office/officeart/2005/8/layout/StepDownProcess"/>
    <dgm:cxn modelId="{21FF0BBD-13B5-4C09-98F6-09E85DAF2DCC}" type="presParOf" srcId="{FAB5670C-C30D-40B8-8EEC-A42C8DA17FB4}" destId="{AADC09CE-78E5-44E0-8F91-6837863DB268}" srcOrd="0" destOrd="0" presId="urn:microsoft.com/office/officeart/2005/8/layout/StepDownProcess"/>
    <dgm:cxn modelId="{417B54D9-6272-4BC5-BE5C-224E286377FC}" type="presParOf" srcId="{AADC09CE-78E5-44E0-8F91-6837863DB268}" destId="{89D29E30-66DA-4FCD-B8F1-BC51D37EC2F1}" srcOrd="0" destOrd="0" presId="urn:microsoft.com/office/officeart/2005/8/layout/StepDownProcess"/>
    <dgm:cxn modelId="{376B587F-77DD-401A-A3E3-B322FC9DB5C9}" type="presParOf" srcId="{AADC09CE-78E5-44E0-8F91-6837863DB268}" destId="{EECE3536-698C-441A-B369-73A5CCFC0BE1}" srcOrd="1" destOrd="0" presId="urn:microsoft.com/office/officeart/2005/8/layout/StepDownProcess"/>
    <dgm:cxn modelId="{B0693557-B52C-4FFD-B3C9-C4CB42ECB131}" type="presParOf" srcId="{AADC09CE-78E5-44E0-8F91-6837863DB268}" destId="{8E8B5BDF-6B53-4AF7-9DB2-55069A853562}" srcOrd="2" destOrd="0" presId="urn:microsoft.com/office/officeart/2005/8/layout/StepDownProcess"/>
    <dgm:cxn modelId="{35BB92C6-37CD-4B9B-A660-53AA464F236B}" type="presParOf" srcId="{FAB5670C-C30D-40B8-8EEC-A42C8DA17FB4}" destId="{9E823B21-A466-4208-8911-9BAD4B123467}" srcOrd="1" destOrd="0" presId="urn:microsoft.com/office/officeart/2005/8/layout/StepDownProcess"/>
    <dgm:cxn modelId="{75F45CA7-BC91-4B5F-B1C5-009ED82FBBD3}" type="presParOf" srcId="{FAB5670C-C30D-40B8-8EEC-A42C8DA17FB4}" destId="{53554423-CB69-40B4-9FE5-76B2B79CFD6E}" srcOrd="2" destOrd="0" presId="urn:microsoft.com/office/officeart/2005/8/layout/StepDownProcess"/>
    <dgm:cxn modelId="{B8F85CEA-1E41-416B-BA93-6B71E87A50F6}" type="presParOf" srcId="{53554423-CB69-40B4-9FE5-76B2B79CFD6E}" destId="{D378B614-65AE-443B-90D4-E8C526557139}" srcOrd="0" destOrd="0" presId="urn:microsoft.com/office/officeart/2005/8/layout/StepDownProcess"/>
    <dgm:cxn modelId="{2B9236F2-E5E5-40D6-A533-0FFE90B393D4}" type="presParOf" srcId="{53554423-CB69-40B4-9FE5-76B2B79CFD6E}" destId="{C27912CA-9C80-4640-B134-B5EA3EB432CE}" srcOrd="1" destOrd="0" presId="urn:microsoft.com/office/officeart/2005/8/layout/StepDownProcess"/>
    <dgm:cxn modelId="{E34F6830-1D52-4FD9-BB98-559AC2750A31}" type="presParOf" srcId="{53554423-CB69-40B4-9FE5-76B2B79CFD6E}" destId="{53750656-5ECF-4AE9-8EEC-7E447F2BF900}" srcOrd="2" destOrd="0" presId="urn:microsoft.com/office/officeart/2005/8/layout/StepDownProcess"/>
    <dgm:cxn modelId="{E1A3C308-DA65-4712-A7C1-20C1E55AFA8F}" type="presParOf" srcId="{FAB5670C-C30D-40B8-8EEC-A42C8DA17FB4}" destId="{0506A301-C001-417F-947A-6BEDD760F88A}" srcOrd="3" destOrd="0" presId="urn:microsoft.com/office/officeart/2005/8/layout/StepDownProcess"/>
    <dgm:cxn modelId="{8FD06E2C-7356-4D31-8819-65FAD388293B}" type="presParOf" srcId="{FAB5670C-C30D-40B8-8EEC-A42C8DA17FB4}" destId="{AB1638DF-61CE-4691-978C-2058E65269CC}" srcOrd="4" destOrd="0" presId="urn:microsoft.com/office/officeart/2005/8/layout/StepDownProcess"/>
    <dgm:cxn modelId="{CC6057CD-9E00-4FBE-9959-0F7A85A1211C}" type="presParOf" srcId="{AB1638DF-61CE-4691-978C-2058E65269CC}" destId="{E777CE7B-53AE-4E25-95DD-9F11AB23E796}" srcOrd="0" destOrd="0" presId="urn:microsoft.com/office/officeart/2005/8/layout/StepDownProcess"/>
    <dgm:cxn modelId="{F2F1256C-5973-4989-B8D4-ADE74B04284A}" type="presParOf" srcId="{AB1638DF-61CE-4691-978C-2058E65269CC}" destId="{9805759B-F103-46DA-85D2-115F68B96B2B}" srcOrd="1" destOrd="0" presId="urn:microsoft.com/office/officeart/2005/8/layout/StepDownProcess"/>
    <dgm:cxn modelId="{33687582-AA1F-4B02-BD76-30B2ABBEF77A}" type="presParOf" srcId="{AB1638DF-61CE-4691-978C-2058E65269CC}" destId="{BB527054-964C-4F6C-A4AA-E01A20D040D3}" srcOrd="2" destOrd="0" presId="urn:microsoft.com/office/officeart/2005/8/layout/StepDownProcess"/>
    <dgm:cxn modelId="{0B493BB5-7DBA-46CB-A3AC-A20E62B70D45}" type="presParOf" srcId="{FAB5670C-C30D-40B8-8EEC-A42C8DA17FB4}" destId="{CE0EDD4C-9345-41D8-A5C1-382B02C95EB7}" srcOrd="5" destOrd="0" presId="urn:microsoft.com/office/officeart/2005/8/layout/StepDownProcess"/>
    <dgm:cxn modelId="{7263A5F5-1C2D-4F16-88CD-94165DE98A03}" type="presParOf" srcId="{FAB5670C-C30D-40B8-8EEC-A42C8DA17FB4}" destId="{FF39ABA5-AE0A-4A0C-8DE0-538E22D7D476}" srcOrd="6" destOrd="0" presId="urn:microsoft.com/office/officeart/2005/8/layout/StepDownProcess"/>
    <dgm:cxn modelId="{5CEF2DE8-60D0-49B9-B2C1-7D474617A1D5}" type="presParOf" srcId="{FF39ABA5-AE0A-4A0C-8DE0-538E22D7D476}" destId="{155E8DD0-2935-446A-BDF7-448D84B015AE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29E30-66DA-4FCD-B8F1-BC51D37EC2F1}">
      <dsp:nvSpPr>
        <dsp:cNvPr id="0" name=""/>
        <dsp:cNvSpPr/>
      </dsp:nvSpPr>
      <dsp:spPr>
        <a:xfrm rot="5400000">
          <a:off x="565115" y="1397423"/>
          <a:ext cx="1035049" cy="14203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CE3536-698C-441A-B369-73A5CCFC0BE1}">
      <dsp:nvSpPr>
        <dsp:cNvPr id="0" name=""/>
        <dsp:cNvSpPr/>
      </dsp:nvSpPr>
      <dsp:spPr>
        <a:xfrm>
          <a:off x="1044" y="252120"/>
          <a:ext cx="1814426" cy="118453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Data </a:t>
          </a:r>
          <a:r>
            <a:rPr lang="it-IT" sz="2400" kern="1200" dirty="0" err="1"/>
            <a:t>exploration</a:t>
          </a:r>
          <a:endParaRPr lang="it-IT" sz="2400" kern="1200" dirty="0"/>
        </a:p>
      </dsp:txBody>
      <dsp:txXfrm>
        <a:off x="58879" y="309955"/>
        <a:ext cx="1698756" cy="1068866"/>
      </dsp:txXfrm>
    </dsp:sp>
    <dsp:sp modelId="{8E8B5BDF-6B53-4AF7-9DB2-55069A853562}">
      <dsp:nvSpPr>
        <dsp:cNvPr id="0" name=""/>
        <dsp:cNvSpPr/>
      </dsp:nvSpPr>
      <dsp:spPr>
        <a:xfrm>
          <a:off x="1884253" y="331989"/>
          <a:ext cx="2976150" cy="10231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Check for </a:t>
          </a:r>
          <a:r>
            <a:rPr lang="it-IT" sz="1800" kern="1200" dirty="0" err="1"/>
            <a:t>duplicates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Check for </a:t>
          </a:r>
          <a:r>
            <a:rPr lang="it-IT" sz="1800" kern="1200" dirty="0" err="1"/>
            <a:t>Nan</a:t>
          </a:r>
          <a:endParaRPr lang="it-IT" sz="1800" kern="1200" dirty="0"/>
        </a:p>
      </dsp:txBody>
      <dsp:txXfrm>
        <a:off x="1884253" y="331989"/>
        <a:ext cx="2976150" cy="1023170"/>
      </dsp:txXfrm>
    </dsp:sp>
    <dsp:sp modelId="{D378B614-65AE-443B-90D4-E8C526557139}">
      <dsp:nvSpPr>
        <dsp:cNvPr id="0" name=""/>
        <dsp:cNvSpPr/>
      </dsp:nvSpPr>
      <dsp:spPr>
        <a:xfrm rot="5400000">
          <a:off x="2355300" y="2769385"/>
          <a:ext cx="1048561" cy="134884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912CA-9C80-4640-B134-B5EA3EB432CE}">
      <dsp:nvSpPr>
        <dsp:cNvPr id="0" name=""/>
        <dsp:cNvSpPr/>
      </dsp:nvSpPr>
      <dsp:spPr>
        <a:xfrm>
          <a:off x="1831935" y="1720462"/>
          <a:ext cx="1975725" cy="1084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First </a:t>
          </a:r>
          <a:r>
            <a:rPr lang="it-IT" sz="2400" kern="1200" dirty="0" err="1"/>
            <a:t>dropping</a:t>
          </a:r>
          <a:endParaRPr lang="it-IT" sz="2400" kern="1200" dirty="0"/>
        </a:p>
      </dsp:txBody>
      <dsp:txXfrm>
        <a:off x="1884901" y="1773428"/>
        <a:ext cx="1869793" cy="978885"/>
      </dsp:txXfrm>
    </dsp:sp>
    <dsp:sp modelId="{53750656-5ECF-4AE9-8EEC-7E447F2BF900}">
      <dsp:nvSpPr>
        <dsp:cNvPr id="0" name=""/>
        <dsp:cNvSpPr/>
      </dsp:nvSpPr>
      <dsp:spPr>
        <a:xfrm>
          <a:off x="3882116" y="1979453"/>
          <a:ext cx="3582608" cy="656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Features with &gt; 30/50% </a:t>
          </a:r>
          <a:r>
            <a:rPr lang="it-IT" sz="1800" kern="1200" dirty="0" err="1"/>
            <a:t>Nan</a:t>
          </a:r>
          <a:endParaRPr lang="it-IT" sz="1800" kern="1200" dirty="0"/>
        </a:p>
      </dsp:txBody>
      <dsp:txXfrm>
        <a:off x="3882116" y="1979453"/>
        <a:ext cx="3582608" cy="656020"/>
      </dsp:txXfrm>
    </dsp:sp>
    <dsp:sp modelId="{9805759B-F103-46DA-85D2-115F68B96B2B}">
      <dsp:nvSpPr>
        <dsp:cNvPr id="0" name=""/>
        <dsp:cNvSpPr/>
      </dsp:nvSpPr>
      <dsp:spPr>
        <a:xfrm>
          <a:off x="3723547" y="3071130"/>
          <a:ext cx="1811459" cy="120448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Separate features</a:t>
          </a:r>
        </a:p>
      </dsp:txBody>
      <dsp:txXfrm>
        <a:off x="3782356" y="3129939"/>
        <a:ext cx="1693841" cy="1086865"/>
      </dsp:txXfrm>
    </dsp:sp>
    <dsp:sp modelId="{E2F2B0CA-8453-438D-A6EF-7E9178D02B68}">
      <dsp:nvSpPr>
        <dsp:cNvPr id="0" name=""/>
        <dsp:cNvSpPr/>
      </dsp:nvSpPr>
      <dsp:spPr>
        <a:xfrm>
          <a:off x="5594245" y="3218004"/>
          <a:ext cx="2445236" cy="951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</dsp:txBody>
      <dsp:txXfrm>
        <a:off x="5594245" y="3218004"/>
        <a:ext cx="2445236" cy="9511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E3903-916E-4C1A-94C3-18D0BAF52782}">
      <dsp:nvSpPr>
        <dsp:cNvPr id="0" name=""/>
        <dsp:cNvSpPr/>
      </dsp:nvSpPr>
      <dsp:spPr>
        <a:xfrm>
          <a:off x="891019" y="2123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Data </a:t>
          </a:r>
          <a:r>
            <a:rPr lang="it-IT" sz="2000" kern="1200" dirty="0" err="1"/>
            <a:t>visualization</a:t>
          </a:r>
          <a:endParaRPr lang="it-IT" sz="2000" kern="1200" dirty="0"/>
        </a:p>
      </dsp:txBody>
      <dsp:txXfrm>
        <a:off x="914154" y="25258"/>
        <a:ext cx="1535057" cy="743622"/>
      </dsp:txXfrm>
    </dsp:sp>
    <dsp:sp modelId="{58E32BB7-7497-4E76-A2E2-5B44003947E6}">
      <dsp:nvSpPr>
        <dsp:cNvPr id="0" name=""/>
        <dsp:cNvSpPr/>
      </dsp:nvSpPr>
      <dsp:spPr>
        <a:xfrm rot="5400000">
          <a:off x="1533578" y="811763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841384"/>
        <a:ext cx="213271" cy="207346"/>
      </dsp:txXfrm>
    </dsp:sp>
    <dsp:sp modelId="{8DBEC4E9-47AF-4D75-A6A8-7F0FA55F220B}">
      <dsp:nvSpPr>
        <dsp:cNvPr id="0" name=""/>
        <dsp:cNvSpPr/>
      </dsp:nvSpPr>
      <dsp:spPr>
        <a:xfrm>
          <a:off x="891019" y="1186961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Drop </a:t>
          </a:r>
          <a:r>
            <a:rPr lang="it-IT" sz="2000" kern="1200" dirty="0" err="1"/>
            <a:t>highly</a:t>
          </a:r>
          <a:r>
            <a:rPr lang="it-IT" sz="2000" kern="1200" dirty="0"/>
            <a:t> </a:t>
          </a:r>
          <a:r>
            <a:rPr lang="it-IT" sz="2000" kern="1200" dirty="0" err="1"/>
            <a:t>correlated</a:t>
          </a:r>
          <a:endParaRPr lang="it-IT" sz="2000" kern="1200" dirty="0"/>
        </a:p>
      </dsp:txBody>
      <dsp:txXfrm>
        <a:off x="914154" y="1210096"/>
        <a:ext cx="1535057" cy="743622"/>
      </dsp:txXfrm>
    </dsp:sp>
    <dsp:sp modelId="{AD2DED90-D198-4C8B-B974-C5935FFE0607}">
      <dsp:nvSpPr>
        <dsp:cNvPr id="0" name=""/>
        <dsp:cNvSpPr/>
      </dsp:nvSpPr>
      <dsp:spPr>
        <a:xfrm rot="5400000">
          <a:off x="1533578" y="1996601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2026222"/>
        <a:ext cx="213271" cy="207346"/>
      </dsp:txXfrm>
    </dsp:sp>
    <dsp:sp modelId="{D191E475-F16D-4C1F-AC90-8A59B43290A7}">
      <dsp:nvSpPr>
        <dsp:cNvPr id="0" name=""/>
        <dsp:cNvSpPr/>
      </dsp:nvSpPr>
      <dsp:spPr>
        <a:xfrm>
          <a:off x="891019" y="2371800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See </a:t>
          </a:r>
          <a:r>
            <a:rPr lang="it-IT" sz="2000" kern="1200" dirty="0" err="1"/>
            <a:t>variables</a:t>
          </a:r>
          <a:r>
            <a:rPr lang="it-IT" sz="2000" kern="1200" dirty="0"/>
            <a:t> with first/last</a:t>
          </a:r>
        </a:p>
      </dsp:txBody>
      <dsp:txXfrm>
        <a:off x="914154" y="2394935"/>
        <a:ext cx="1535057" cy="743622"/>
      </dsp:txXfrm>
    </dsp:sp>
    <dsp:sp modelId="{0C7B7C52-CDE5-436A-A788-47F69A202D63}">
      <dsp:nvSpPr>
        <dsp:cNvPr id="0" name=""/>
        <dsp:cNvSpPr/>
      </dsp:nvSpPr>
      <dsp:spPr>
        <a:xfrm rot="5400000">
          <a:off x="1533578" y="3181440"/>
          <a:ext cx="296209" cy="3554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1575048" y="3211061"/>
        <a:ext cx="213271" cy="207346"/>
      </dsp:txXfrm>
    </dsp:sp>
    <dsp:sp modelId="{4F5E5163-712B-4AA7-A438-029B06D042AA}">
      <dsp:nvSpPr>
        <dsp:cNvPr id="0" name=""/>
        <dsp:cNvSpPr/>
      </dsp:nvSpPr>
      <dsp:spPr>
        <a:xfrm>
          <a:off x="891019" y="3556639"/>
          <a:ext cx="1581327" cy="7898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Other</a:t>
          </a:r>
          <a:r>
            <a:rPr lang="it-IT" sz="2000" kern="1200" dirty="0"/>
            <a:t> </a:t>
          </a:r>
          <a:r>
            <a:rPr lang="it-IT" sz="2000" kern="1200" dirty="0" err="1"/>
            <a:t>dropping</a:t>
          </a:r>
          <a:endParaRPr lang="it-IT" sz="2000" kern="1200" dirty="0"/>
        </a:p>
      </dsp:txBody>
      <dsp:txXfrm>
        <a:off x="914154" y="3579774"/>
        <a:ext cx="1535057" cy="7436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E3903-916E-4C1A-94C3-18D0BAF52782}">
      <dsp:nvSpPr>
        <dsp:cNvPr id="0" name=""/>
        <dsp:cNvSpPr/>
      </dsp:nvSpPr>
      <dsp:spPr>
        <a:xfrm>
          <a:off x="0" y="29424"/>
          <a:ext cx="2160961" cy="14616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/>
            <a:t>Data </a:t>
          </a:r>
          <a:r>
            <a:rPr lang="it-IT" sz="2400" kern="1200" dirty="0" err="1"/>
            <a:t>visualization</a:t>
          </a:r>
          <a:endParaRPr lang="it-IT" sz="2400" kern="1200" dirty="0"/>
        </a:p>
      </dsp:txBody>
      <dsp:txXfrm>
        <a:off x="42811" y="72235"/>
        <a:ext cx="2075339" cy="1376049"/>
      </dsp:txXfrm>
    </dsp:sp>
    <dsp:sp modelId="{58E32BB7-7497-4E76-A2E2-5B44003947E6}">
      <dsp:nvSpPr>
        <dsp:cNvPr id="0" name=""/>
        <dsp:cNvSpPr/>
      </dsp:nvSpPr>
      <dsp:spPr>
        <a:xfrm rot="5400000">
          <a:off x="705553" y="1698793"/>
          <a:ext cx="749854" cy="5844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4100" kern="1200"/>
        </a:p>
      </dsp:txBody>
      <dsp:txXfrm rot="-5400000">
        <a:off x="905156" y="1616072"/>
        <a:ext cx="350648" cy="574530"/>
      </dsp:txXfrm>
    </dsp:sp>
    <dsp:sp modelId="{D191E475-F16D-4C1F-AC90-8A59B43290A7}">
      <dsp:nvSpPr>
        <dsp:cNvPr id="0" name=""/>
        <dsp:cNvSpPr/>
      </dsp:nvSpPr>
      <dsp:spPr>
        <a:xfrm>
          <a:off x="0" y="2490902"/>
          <a:ext cx="2160961" cy="15358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kern="1200" dirty="0" err="1"/>
            <a:t>Bivariate</a:t>
          </a:r>
          <a:r>
            <a:rPr lang="it-IT" sz="2400" kern="1200" dirty="0"/>
            <a:t> </a:t>
          </a:r>
          <a:r>
            <a:rPr lang="it-IT" sz="2400" kern="1200" dirty="0" err="1"/>
            <a:t>analysis</a:t>
          </a:r>
          <a:endParaRPr lang="it-IT" sz="2400" kern="1200" dirty="0"/>
        </a:p>
      </dsp:txBody>
      <dsp:txXfrm>
        <a:off x="44985" y="2535887"/>
        <a:ext cx="2070991" cy="14459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29E30-66DA-4FCD-B8F1-BC51D37EC2F1}">
      <dsp:nvSpPr>
        <dsp:cNvPr id="0" name=""/>
        <dsp:cNvSpPr/>
      </dsp:nvSpPr>
      <dsp:spPr>
        <a:xfrm rot="5400000">
          <a:off x="488619" y="937735"/>
          <a:ext cx="735503" cy="100931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CE3536-698C-441A-B369-73A5CCFC0BE1}">
      <dsp:nvSpPr>
        <dsp:cNvPr id="0" name=""/>
        <dsp:cNvSpPr/>
      </dsp:nvSpPr>
      <dsp:spPr>
        <a:xfrm>
          <a:off x="3700" y="165924"/>
          <a:ext cx="1289327" cy="84172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Nan</a:t>
          </a:r>
          <a:r>
            <a:rPr lang="it-IT" sz="2000" kern="1200" dirty="0"/>
            <a:t> </a:t>
          </a:r>
          <a:r>
            <a:rPr lang="it-IT" sz="2000" kern="1200" dirty="0" err="1"/>
            <a:t>values</a:t>
          </a:r>
          <a:endParaRPr lang="it-IT" sz="2000" kern="1200" dirty="0"/>
        </a:p>
      </dsp:txBody>
      <dsp:txXfrm>
        <a:off x="44797" y="207021"/>
        <a:ext cx="1207133" cy="759534"/>
      </dsp:txXfrm>
    </dsp:sp>
    <dsp:sp modelId="{8E8B5BDF-6B53-4AF7-9DB2-55069A853562}">
      <dsp:nvSpPr>
        <dsp:cNvPr id="0" name=""/>
        <dsp:cNvSpPr/>
      </dsp:nvSpPr>
      <dsp:spPr>
        <a:xfrm>
          <a:off x="1342131" y="222679"/>
          <a:ext cx="4012780" cy="7270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>
              <a:sym typeface="Wingdings" panose="05000000000000000000" pitchFamily="2" charset="2"/>
            </a:rPr>
            <a:t> </a:t>
          </a:r>
          <a:r>
            <a:rPr lang="it-IT" sz="1800" kern="1200" dirty="0" err="1">
              <a:sym typeface="Wingdings" panose="05000000000000000000" pitchFamily="2" charset="2"/>
            </a:rPr>
            <a:t>substitute</a:t>
          </a:r>
          <a:r>
            <a:rPr lang="it-IT" sz="1800" kern="1200" dirty="0">
              <a:sym typeface="Wingdings" panose="05000000000000000000" pitchFamily="2" charset="2"/>
            </a:rPr>
            <a:t> with </a:t>
          </a:r>
          <a:r>
            <a:rPr lang="it-IT" sz="1800" kern="1200" dirty="0" err="1">
              <a:sym typeface="Wingdings" panose="05000000000000000000" pitchFamily="2" charset="2"/>
            </a:rPr>
            <a:t>mean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>
              <a:sym typeface="Wingdings" panose="05000000000000000000" pitchFamily="2" charset="2"/>
            </a:rPr>
            <a:t> drop the </a:t>
          </a:r>
          <a:r>
            <a:rPr lang="it-IT" sz="1800" kern="1200" dirty="0" err="1">
              <a:sym typeface="Wingdings" panose="05000000000000000000" pitchFamily="2" charset="2"/>
            </a:rPr>
            <a:t>rows</a:t>
          </a:r>
          <a:endParaRPr lang="it-IT" sz="1800" kern="1200" dirty="0"/>
        </a:p>
      </dsp:txBody>
      <dsp:txXfrm>
        <a:off x="1342131" y="222679"/>
        <a:ext cx="4012780" cy="727063"/>
      </dsp:txXfrm>
    </dsp:sp>
    <dsp:sp modelId="{D378B614-65AE-443B-90D4-E8C526557139}">
      <dsp:nvSpPr>
        <dsp:cNvPr id="0" name=""/>
        <dsp:cNvSpPr/>
      </dsp:nvSpPr>
      <dsp:spPr>
        <a:xfrm rot="5400000">
          <a:off x="2089832" y="1975716"/>
          <a:ext cx="745105" cy="95848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7912CA-9C80-4640-B134-B5EA3EB432CE}">
      <dsp:nvSpPr>
        <dsp:cNvPr id="0" name=""/>
        <dsp:cNvSpPr/>
      </dsp:nvSpPr>
      <dsp:spPr>
        <a:xfrm>
          <a:off x="1465979" y="1230352"/>
          <a:ext cx="1571617" cy="77086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 err="1"/>
            <a:t>Imbalanced</a:t>
          </a:r>
          <a:r>
            <a:rPr lang="it-IT" sz="2000" kern="1200" dirty="0"/>
            <a:t> data</a:t>
          </a:r>
        </a:p>
      </dsp:txBody>
      <dsp:txXfrm>
        <a:off x="1503616" y="1267989"/>
        <a:ext cx="1496343" cy="695594"/>
      </dsp:txXfrm>
    </dsp:sp>
    <dsp:sp modelId="{53750656-5ECF-4AE9-8EEC-7E447F2BF900}">
      <dsp:nvSpPr>
        <dsp:cNvPr id="0" name=""/>
        <dsp:cNvSpPr/>
      </dsp:nvSpPr>
      <dsp:spPr>
        <a:xfrm>
          <a:off x="3067712" y="1372346"/>
          <a:ext cx="3201523" cy="4661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Downsampling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/>
            <a:t>Class weight in the model</a:t>
          </a:r>
        </a:p>
      </dsp:txBody>
      <dsp:txXfrm>
        <a:off x="3067712" y="1372346"/>
        <a:ext cx="3201523" cy="466166"/>
      </dsp:txXfrm>
    </dsp:sp>
    <dsp:sp modelId="{E777CE7B-53AE-4E25-95DD-9F11AB23E796}">
      <dsp:nvSpPr>
        <dsp:cNvPr id="0" name=""/>
        <dsp:cNvSpPr/>
      </dsp:nvSpPr>
      <dsp:spPr>
        <a:xfrm rot="5400000">
          <a:off x="3663251" y="3026119"/>
          <a:ext cx="715241" cy="100757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05759B-F103-46DA-85D2-115F68B96B2B}">
      <dsp:nvSpPr>
        <dsp:cNvPr id="0" name=""/>
        <dsp:cNvSpPr/>
      </dsp:nvSpPr>
      <dsp:spPr>
        <a:xfrm>
          <a:off x="3076495" y="2214566"/>
          <a:ext cx="1287219" cy="85590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Train/Test</a:t>
          </a:r>
        </a:p>
      </dsp:txBody>
      <dsp:txXfrm>
        <a:off x="3118284" y="2256355"/>
        <a:ext cx="1203641" cy="772325"/>
      </dsp:txXfrm>
    </dsp:sp>
    <dsp:sp modelId="{BB527054-964C-4F6C-A4AA-E01A20D040D3}">
      <dsp:nvSpPr>
        <dsp:cNvPr id="0" name=""/>
        <dsp:cNvSpPr/>
      </dsp:nvSpPr>
      <dsp:spPr>
        <a:xfrm>
          <a:off x="4471389" y="2178361"/>
          <a:ext cx="2533859" cy="92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Numerical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800" kern="1200" dirty="0" err="1"/>
            <a:t>Categorical</a:t>
          </a:r>
          <a:r>
            <a:rPr lang="it-IT" sz="1800" kern="1200" dirty="0"/>
            <a:t> </a:t>
          </a:r>
          <a:r>
            <a:rPr lang="it-IT" sz="1800" kern="1200" dirty="0" err="1"/>
            <a:t>variables</a:t>
          </a:r>
          <a:endParaRPr lang="it-IT" sz="1800" kern="1200" dirty="0"/>
        </a:p>
      </dsp:txBody>
      <dsp:txXfrm>
        <a:off x="4471389" y="2178361"/>
        <a:ext cx="2533859" cy="924640"/>
      </dsp:txXfrm>
    </dsp:sp>
    <dsp:sp modelId="{155E8DD0-2935-446A-BDF7-448D84B015AE}">
      <dsp:nvSpPr>
        <dsp:cNvPr id="0" name=""/>
        <dsp:cNvSpPr/>
      </dsp:nvSpPr>
      <dsp:spPr>
        <a:xfrm>
          <a:off x="4634679" y="3142410"/>
          <a:ext cx="2465735" cy="1144010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kern="1200" dirty="0"/>
            <a:t>Model training and </a:t>
          </a:r>
          <a:r>
            <a:rPr lang="it-IT" sz="2000" kern="1200" dirty="0" err="1"/>
            <a:t>evaluation</a:t>
          </a:r>
          <a:endParaRPr lang="it-IT" sz="2000" kern="1200" dirty="0"/>
        </a:p>
      </dsp:txBody>
      <dsp:txXfrm>
        <a:off x="4690535" y="3198266"/>
        <a:ext cx="2354023" cy="1032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4AABF-3BC7-4159-B935-4A5E45EE102E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11E46-0983-4D04-B9EB-B07901F982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991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8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9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9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841744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828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4435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5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5865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715782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4936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Sara Caramaschi, Alice Donati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96004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1051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11867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91561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354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6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8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9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2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158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5930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31937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3784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41514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929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2551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22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8443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0762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4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398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3274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8446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27/05/2022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453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20977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marL="0" indent="0" algn="l" defTabSz="457189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189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70782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3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-1524000" y="5118101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5"/>
            <a:ext cx="2133600" cy="157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27909" y="3861721"/>
            <a:ext cx="9181324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it-IT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10" name="Gruppo 9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-27909" y="4441675"/>
            <a:ext cx="9171909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4000" dirty="0">
                <a:solidFill>
                  <a:prstClr val="white"/>
                </a:solidFill>
                <a:latin typeface="+mj-lt"/>
              </a:rPr>
              <a:t>ICU MORTLITY CHALLENGE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ED63D4F-E401-CA3C-E7B0-256E16472791}"/>
              </a:ext>
            </a:extLst>
          </p:cNvPr>
          <p:cNvSpPr txBox="1"/>
          <p:nvPr/>
        </p:nvSpPr>
        <p:spPr>
          <a:xfrm>
            <a:off x="308159" y="5676546"/>
            <a:ext cx="18871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Caramaschi Sara</a:t>
            </a:r>
          </a:p>
          <a:p>
            <a:r>
              <a:rPr lang="it-IT" sz="2000" dirty="0"/>
              <a:t>Donati Alice</a:t>
            </a:r>
          </a:p>
        </p:txBody>
      </p:sp>
      <p:sp>
        <p:nvSpPr>
          <p:cNvPr id="134" name="CasellaDiTesto 133">
            <a:extLst>
              <a:ext uri="{FF2B5EF4-FFF2-40B4-BE49-F238E27FC236}">
                <a16:creationId xmlns:a16="http://schemas.microsoft.com/office/drawing/2014/main" id="{4C62F2E7-6266-2A27-6A1A-E51D5AB513EF}"/>
              </a:ext>
            </a:extLst>
          </p:cNvPr>
          <p:cNvSpPr txBox="1"/>
          <p:nvPr/>
        </p:nvSpPr>
        <p:spPr>
          <a:xfrm>
            <a:off x="4476278" y="5629565"/>
            <a:ext cx="41634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dirty="0"/>
              <a:t>Advanced </a:t>
            </a:r>
            <a:r>
              <a:rPr lang="it-IT" sz="2000" dirty="0" err="1"/>
              <a:t>Signals</a:t>
            </a:r>
            <a:r>
              <a:rPr lang="it-IT" sz="2000" dirty="0"/>
              <a:t> and Data Processing</a:t>
            </a:r>
          </a:p>
          <a:p>
            <a:pPr algn="r"/>
            <a:r>
              <a:rPr lang="it-IT" sz="2000" dirty="0"/>
              <a:t>Riccardo Barbieri</a:t>
            </a:r>
          </a:p>
          <a:p>
            <a:pPr algn="r"/>
            <a:r>
              <a:rPr lang="it-IT" sz="2000" dirty="0" err="1"/>
              <a:t>Maximilliano</a:t>
            </a:r>
            <a:r>
              <a:rPr lang="it-IT" sz="2000" dirty="0"/>
              <a:t> </a:t>
            </a:r>
            <a:r>
              <a:rPr lang="it-IT" sz="2000" dirty="0" err="1"/>
              <a:t>Mollura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exploration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66DB42F-8211-EA98-F135-7040559A5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1585884"/>
              </p:ext>
            </p:extLst>
          </p:nvPr>
        </p:nvGraphicFramePr>
        <p:xfrm>
          <a:off x="499242" y="1432033"/>
          <a:ext cx="83232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analysis</a:t>
            </a:r>
            <a:r>
              <a:rPr lang="it-IT" sz="3000" dirty="0">
                <a:latin typeface="+mn-lt"/>
              </a:rPr>
              <a:t> – </a:t>
            </a:r>
            <a:r>
              <a:rPr lang="it-IT" sz="3000" dirty="0" err="1">
                <a:latin typeface="+mn-lt"/>
              </a:rPr>
              <a:t>Numerical</a:t>
            </a:r>
            <a:r>
              <a:rPr lang="it-IT" sz="3000" dirty="0">
                <a:latin typeface="+mn-lt"/>
              </a:rPr>
              <a:t> </a:t>
            </a:r>
            <a:r>
              <a:rPr lang="it-IT" sz="3000" dirty="0" err="1">
                <a:latin typeface="+mn-lt"/>
              </a:rPr>
              <a:t>variables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7515D9F2-E0BE-F32C-A61D-035CFF608C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553234"/>
              </p:ext>
            </p:extLst>
          </p:nvPr>
        </p:nvGraphicFramePr>
        <p:xfrm>
          <a:off x="-278523" y="1495097"/>
          <a:ext cx="3363367" cy="4348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1" name="Gruppo 10">
            <a:extLst>
              <a:ext uri="{FF2B5EF4-FFF2-40B4-BE49-F238E27FC236}">
                <a16:creationId xmlns:a16="http://schemas.microsoft.com/office/drawing/2014/main" id="{E152337D-15F4-4336-6B7E-7FB7D4799C83}"/>
              </a:ext>
            </a:extLst>
          </p:cNvPr>
          <p:cNvGrpSpPr/>
          <p:nvPr/>
        </p:nvGrpSpPr>
        <p:grpSpPr>
          <a:xfrm>
            <a:off x="2371413" y="1370338"/>
            <a:ext cx="5413750" cy="1302523"/>
            <a:chOff x="1802887" y="207231"/>
            <a:chExt cx="3057516" cy="1147928"/>
          </a:xfrm>
        </p:grpSpPr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8683A604-22C0-EBEA-210E-5044D77D7BDB}"/>
                </a:ext>
              </a:extLst>
            </p:cNvPr>
            <p:cNvSpPr/>
            <p:nvPr/>
          </p:nvSpPr>
          <p:spPr>
            <a:xfrm>
              <a:off x="1884253" y="331989"/>
              <a:ext cx="2976150" cy="102317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050CD6F2-CD21-1D05-BA18-6CABF0902F59}"/>
                </a:ext>
              </a:extLst>
            </p:cNvPr>
            <p:cNvSpPr txBox="1"/>
            <p:nvPr/>
          </p:nvSpPr>
          <p:spPr>
            <a:xfrm>
              <a:off x="1802887" y="207231"/>
              <a:ext cx="2976150" cy="10231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kern="1200" dirty="0"/>
                <a:t>Plot </a:t>
              </a:r>
              <a:r>
                <a:rPr lang="it-IT" sz="1600" kern="1200" dirty="0" err="1"/>
                <a:t>boxplot</a:t>
              </a:r>
              <a:r>
                <a:rPr lang="it-IT" sz="1600" kern="1200" dirty="0"/>
                <a:t> of the </a:t>
              </a:r>
              <a:r>
                <a:rPr lang="it-IT" sz="1600" kern="1200" dirty="0" err="1"/>
                <a:t>variables</a:t>
              </a:r>
              <a:r>
                <a:rPr lang="it-IT" sz="1600" kern="1200" dirty="0"/>
                <a:t>’ </a:t>
              </a:r>
              <a:r>
                <a:rPr lang="it-IT" sz="1600" kern="1200" dirty="0" err="1"/>
                <a:t>distribution</a:t>
              </a:r>
              <a:endParaRPr lang="it-IT" sz="1600" kern="1200" dirty="0"/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kern="1200" dirty="0"/>
                <a:t>Plot </a:t>
              </a:r>
              <a:r>
                <a:rPr lang="it-IT" sz="1600" kern="1200" dirty="0" err="1"/>
                <a:t>pairplot</a:t>
              </a:r>
              <a:r>
                <a:rPr lang="it-IT" sz="1600" kern="1200" dirty="0"/>
                <a:t> of the </a:t>
              </a:r>
              <a:r>
                <a:rPr lang="it-IT" sz="1600" kern="1200" dirty="0" err="1"/>
                <a:t>distribution</a:t>
              </a:r>
              <a:r>
                <a:rPr lang="it-IT" sz="1600" kern="1200" dirty="0"/>
                <a:t> (</a:t>
              </a:r>
              <a:r>
                <a:rPr lang="it-IT" sz="1600" kern="1200" dirty="0" err="1"/>
                <a:t>bivariate</a:t>
              </a:r>
              <a:r>
                <a:rPr lang="it-IT" sz="1600" kern="1200" dirty="0"/>
                <a:t> </a:t>
              </a:r>
              <a:r>
                <a:rPr lang="it-IT" sz="1600" kern="1200" dirty="0" err="1"/>
                <a:t>analysis</a:t>
              </a:r>
              <a:r>
                <a:rPr lang="it-IT" sz="1600" kern="1200" dirty="0"/>
                <a:t>)</a:t>
              </a:r>
            </a:p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600" dirty="0"/>
                <a:t>Pearson </a:t>
              </a:r>
              <a:r>
                <a:rPr lang="it-IT" sz="1600" dirty="0" err="1"/>
                <a:t>correlation</a:t>
              </a:r>
              <a:endParaRPr lang="it-IT" sz="1600" dirty="0"/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F5BD3B8-C5BC-340F-FDEA-0565159CA9F0}"/>
              </a:ext>
            </a:extLst>
          </p:cNvPr>
          <p:cNvSpPr txBox="1"/>
          <p:nvPr/>
        </p:nvSpPr>
        <p:spPr>
          <a:xfrm>
            <a:off x="2357821" y="3789452"/>
            <a:ext cx="6511743" cy="94147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Check </a:t>
            </a:r>
            <a:r>
              <a:rPr lang="it-IT" sz="1600" kern="1200" dirty="0" err="1"/>
              <a:t>if</a:t>
            </a:r>
            <a:r>
              <a:rPr lang="it-IT" sz="1600" kern="1200" dirty="0"/>
              <a:t> the </a:t>
            </a:r>
            <a:r>
              <a:rPr lang="it-IT" sz="1600" kern="1200" dirty="0" err="1"/>
              <a:t>distribution</a:t>
            </a:r>
            <a:r>
              <a:rPr lang="it-IT" sz="1600" kern="1200" dirty="0"/>
              <a:t> </a:t>
            </a:r>
            <a:r>
              <a:rPr lang="it-IT" sz="1600" kern="1200" dirty="0" err="1"/>
              <a:t>were</a:t>
            </a:r>
            <a:r>
              <a:rPr lang="it-IT" sz="1600" kern="1200" dirty="0"/>
              <a:t> </a:t>
            </a:r>
            <a:r>
              <a:rPr lang="it-IT" sz="1600" kern="1200" dirty="0" err="1"/>
              <a:t>normal</a:t>
            </a:r>
            <a:r>
              <a:rPr lang="it-IT" sz="1600" kern="1200" dirty="0"/>
              <a:t> -&gt; </a:t>
            </a:r>
            <a:r>
              <a:rPr lang="it-IT" sz="1600" kern="1200" dirty="0" err="1"/>
              <a:t>not</a:t>
            </a:r>
            <a:r>
              <a:rPr lang="it-IT" sz="1600" kern="1200" dirty="0"/>
              <a:t> </a:t>
            </a:r>
            <a:r>
              <a:rPr lang="it-IT" sz="1600" kern="1200" dirty="0" err="1"/>
              <a:t>normal</a:t>
            </a:r>
            <a:endParaRPr lang="it-IT" sz="1600" kern="1200" dirty="0"/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Check </a:t>
            </a:r>
            <a:r>
              <a:rPr lang="it-IT" sz="1600" kern="1200" dirty="0" err="1"/>
              <a:t>if</a:t>
            </a:r>
            <a:r>
              <a:rPr lang="it-IT" sz="1600" kern="1200" dirty="0"/>
              <a:t> the first/last </a:t>
            </a:r>
            <a:r>
              <a:rPr lang="it-IT" sz="1600" kern="1200" dirty="0" err="1"/>
              <a:t>distribution</a:t>
            </a:r>
            <a:r>
              <a:rPr lang="it-IT" sz="1600" kern="1200" dirty="0"/>
              <a:t> </a:t>
            </a:r>
            <a:r>
              <a:rPr lang="it-IT" sz="1600" kern="1200" dirty="0" err="1"/>
              <a:t>were</a:t>
            </a:r>
            <a:r>
              <a:rPr lang="it-IT" sz="1600" kern="1200" dirty="0"/>
              <a:t> </a:t>
            </a:r>
            <a:r>
              <a:rPr lang="it-IT" sz="1600" kern="1200" dirty="0" err="1"/>
              <a:t>different</a:t>
            </a:r>
            <a:r>
              <a:rPr lang="it-IT" sz="1600" dirty="0"/>
              <a:t> -&gt; </a:t>
            </a:r>
            <a:r>
              <a:rPr lang="it-IT" sz="1600" dirty="0" err="1"/>
              <a:t>Wilcoxon</a:t>
            </a:r>
            <a:r>
              <a:rPr lang="it-IT" sz="1600" dirty="0"/>
              <a:t> Man Whitney test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2D28AB3-BF10-554B-0BE3-642BA0830B8B}"/>
              </a:ext>
            </a:extLst>
          </p:cNvPr>
          <p:cNvSpPr txBox="1"/>
          <p:nvPr/>
        </p:nvSpPr>
        <p:spPr>
          <a:xfrm>
            <a:off x="2357821" y="2743200"/>
            <a:ext cx="5177206" cy="68580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kern="1200" dirty="0"/>
              <a:t>Plot </a:t>
            </a:r>
            <a:r>
              <a:rPr lang="it-IT" sz="1600" kern="1200" dirty="0" err="1"/>
              <a:t>correlation</a:t>
            </a:r>
            <a:r>
              <a:rPr lang="it-IT" sz="1600" kern="1200" dirty="0"/>
              <a:t> </a:t>
            </a:r>
            <a:r>
              <a:rPr lang="it-IT" sz="1600" kern="1200" dirty="0" err="1"/>
              <a:t>heatmap</a:t>
            </a:r>
            <a:endParaRPr lang="it-IT" sz="1600" kern="1200" dirty="0"/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it-IT" sz="1600" dirty="0"/>
              <a:t>Drop </a:t>
            </a:r>
            <a:r>
              <a:rPr lang="it-IT" sz="1600" dirty="0" err="1"/>
              <a:t>highly</a:t>
            </a:r>
            <a:r>
              <a:rPr lang="it-IT" sz="1600" dirty="0"/>
              <a:t> </a:t>
            </a:r>
            <a:r>
              <a:rPr lang="it-IT" sz="1600" dirty="0" err="1"/>
              <a:t>correlated</a:t>
            </a:r>
            <a:r>
              <a:rPr lang="it-IT" sz="1600" dirty="0"/>
              <a:t> </a:t>
            </a:r>
            <a:r>
              <a:rPr lang="it-IT" sz="1600" dirty="0">
                <a:sym typeface="Wingdings" panose="05000000000000000000" pitchFamily="2" charset="2"/>
              </a:rPr>
              <a:t>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r>
              <a:rPr lang="it-IT" sz="1600" dirty="0"/>
              <a:t> &gt; 0.7</a:t>
            </a:r>
            <a:endParaRPr lang="it-IT" sz="1600" kern="1200" dirty="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839F2FE-17A4-0F67-9688-E20E428C145A}"/>
              </a:ext>
            </a:extLst>
          </p:cNvPr>
          <p:cNvSpPr txBox="1"/>
          <p:nvPr/>
        </p:nvSpPr>
        <p:spPr>
          <a:xfrm>
            <a:off x="2349272" y="5108766"/>
            <a:ext cx="6171464" cy="91521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kern="1200" dirty="0"/>
              <a:t>Drop last </a:t>
            </a:r>
            <a:r>
              <a:rPr lang="it-IT" sz="1600" kern="1200" dirty="0" err="1"/>
              <a:t>if</a:t>
            </a:r>
            <a:r>
              <a:rPr lang="it-IT" sz="1600" kern="1200" dirty="0"/>
              <a:t> </a:t>
            </a:r>
            <a:r>
              <a:rPr lang="it-IT" sz="1600" kern="1200" dirty="0" err="1"/>
              <a:t>equals</a:t>
            </a:r>
            <a:endParaRPr lang="it-IT" sz="1600" kern="12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kern="1200" dirty="0" err="1"/>
              <a:t>Difference</a:t>
            </a:r>
            <a:r>
              <a:rPr lang="it-IT" sz="1600" kern="1200" dirty="0"/>
              <a:t> </a:t>
            </a:r>
            <a:r>
              <a:rPr lang="it-IT" sz="1600" kern="1200" dirty="0" err="1"/>
              <a:t>between</a:t>
            </a:r>
            <a:r>
              <a:rPr lang="it-IT" sz="1600" kern="1200" dirty="0"/>
              <a:t> the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variable</a:t>
            </a:r>
            <a:r>
              <a:rPr lang="it-IT" sz="1600" dirty="0"/>
              <a:t> </a:t>
            </a:r>
            <a:r>
              <a:rPr lang="it-IT" sz="1600" dirty="0" err="1"/>
              <a:t>distribution</a:t>
            </a:r>
            <a:endParaRPr lang="it-IT" sz="16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it-IT" sz="1600" dirty="0"/>
              <a:t>Drop the </a:t>
            </a:r>
            <a:r>
              <a:rPr lang="it-IT" sz="1600" dirty="0" err="1"/>
              <a:t>two</a:t>
            </a:r>
            <a:r>
              <a:rPr lang="it-IT" sz="1600" dirty="0"/>
              <a:t> and </a:t>
            </a:r>
            <a:r>
              <a:rPr lang="it-IT" sz="1600" dirty="0" err="1"/>
              <a:t>keep</a:t>
            </a:r>
            <a:r>
              <a:rPr lang="it-IT" sz="1600" dirty="0"/>
              <a:t> the </a:t>
            </a:r>
            <a:r>
              <a:rPr lang="it-IT" sz="1600" dirty="0" err="1"/>
              <a:t>differences</a:t>
            </a:r>
            <a:endParaRPr lang="it-IT" sz="1600" kern="1200" dirty="0"/>
          </a:p>
          <a:p>
            <a:pPr marL="171450" lvl="1" indent="-171450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44393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analysis</a:t>
            </a:r>
            <a:r>
              <a:rPr lang="it-IT" sz="3000" dirty="0">
                <a:latin typeface="+mn-lt"/>
              </a:rPr>
              <a:t> – </a:t>
            </a:r>
            <a:r>
              <a:rPr lang="it-IT" sz="3000" dirty="0" err="1">
                <a:latin typeface="+mn-lt"/>
              </a:rPr>
              <a:t>Categorical</a:t>
            </a:r>
            <a:r>
              <a:rPr lang="it-IT" sz="3000" dirty="0">
                <a:latin typeface="+mn-lt"/>
              </a:rPr>
              <a:t> </a:t>
            </a:r>
            <a:r>
              <a:rPr lang="it-IT" sz="3000" dirty="0" err="1">
                <a:latin typeface="+mn-lt"/>
              </a:rPr>
              <a:t>variables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9" name="Segnaposto contenuto 8">
            <a:extLst>
              <a:ext uri="{FF2B5EF4-FFF2-40B4-BE49-F238E27FC236}">
                <a16:creationId xmlns:a16="http://schemas.microsoft.com/office/drawing/2014/main" id="{7515D9F2-E0BE-F32C-A61D-035CFF608C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789570"/>
              </p:ext>
            </p:extLst>
          </p:nvPr>
        </p:nvGraphicFramePr>
        <p:xfrm>
          <a:off x="731581" y="1750747"/>
          <a:ext cx="2160961" cy="4029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Immagine 3">
            <a:extLst>
              <a:ext uri="{FF2B5EF4-FFF2-40B4-BE49-F238E27FC236}">
                <a16:creationId xmlns:a16="http://schemas.microsoft.com/office/drawing/2014/main" id="{24A7B69C-8C70-0BF7-060B-AED9456253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9946" y="4404867"/>
            <a:ext cx="3972901" cy="115117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C8D8BC5-0D36-A492-E996-8CF055F1D55F}"/>
              </a:ext>
            </a:extLst>
          </p:cNvPr>
          <p:cNvSpPr txBox="1"/>
          <p:nvPr/>
        </p:nvSpPr>
        <p:spPr>
          <a:xfrm>
            <a:off x="7483357" y="4602870"/>
            <a:ext cx="162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CSRU </a:t>
            </a:r>
            <a:r>
              <a:rPr lang="it-IT" dirty="0" err="1"/>
              <a:t>divided</a:t>
            </a:r>
            <a:r>
              <a:rPr lang="it-IT" dirty="0"/>
              <a:t> by target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DFE8C8E7-A8D5-4622-B26E-A097B3313268}"/>
              </a:ext>
            </a:extLst>
          </p:cNvPr>
          <p:cNvGrpSpPr/>
          <p:nvPr/>
        </p:nvGrpSpPr>
        <p:grpSpPr>
          <a:xfrm>
            <a:off x="2797948" y="1526956"/>
            <a:ext cx="5879204" cy="1492108"/>
            <a:chOff x="1884253" y="331989"/>
            <a:chExt cx="3379698" cy="1492108"/>
          </a:xfrm>
        </p:grpSpPr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976BADE0-118E-F8D4-791B-5FE48DD40631}"/>
                </a:ext>
              </a:extLst>
            </p:cNvPr>
            <p:cNvSpPr/>
            <p:nvPr/>
          </p:nvSpPr>
          <p:spPr>
            <a:xfrm>
              <a:off x="1884253" y="331989"/>
              <a:ext cx="2976150" cy="102317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D5A53D22-D9DA-5259-C572-8B5093E9C223}"/>
                </a:ext>
              </a:extLst>
            </p:cNvPr>
            <p:cNvSpPr txBox="1"/>
            <p:nvPr/>
          </p:nvSpPr>
          <p:spPr>
            <a:xfrm>
              <a:off x="2287801" y="800927"/>
              <a:ext cx="2976150" cy="10231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it-IT" sz="1800" kern="1200" dirty="0"/>
                <a:t>Plot </a:t>
              </a:r>
              <a:r>
                <a:rPr lang="it-IT" sz="1800" kern="1200" dirty="0" err="1"/>
                <a:t>histograms</a:t>
              </a:r>
              <a:r>
                <a:rPr lang="it-IT" sz="1800" kern="1200" dirty="0"/>
                <a:t> of </a:t>
              </a:r>
              <a:r>
                <a:rPr lang="it-IT" sz="1800" kern="1200" dirty="0" err="1"/>
                <a:t>variables</a:t>
              </a:r>
              <a:endParaRPr lang="it-IT" sz="1800" kern="1200" dirty="0"/>
            </a:p>
          </p:txBody>
        </p:sp>
      </p:grpSp>
      <p:sp>
        <p:nvSpPr>
          <p:cNvPr id="12" name="Rettangolo 11">
            <a:extLst>
              <a:ext uri="{FF2B5EF4-FFF2-40B4-BE49-F238E27FC236}">
                <a16:creationId xmlns:a16="http://schemas.microsoft.com/office/drawing/2014/main" id="{2DF252FA-726C-0600-ADFC-97F12BCC5336}"/>
              </a:ext>
            </a:extLst>
          </p:cNvPr>
          <p:cNvSpPr/>
          <p:nvPr/>
        </p:nvSpPr>
        <p:spPr>
          <a:xfrm>
            <a:off x="2897797" y="4980456"/>
            <a:ext cx="5177206" cy="102317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781218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preparation</a:t>
            </a:r>
            <a:endParaRPr lang="it-IT" sz="3000" dirty="0">
              <a:latin typeface="+mn-lt"/>
            </a:endParaRP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B88D1C4-3F99-D032-166D-00C4611D1E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0643380"/>
              </p:ext>
            </p:extLst>
          </p:nvPr>
        </p:nvGraphicFramePr>
        <p:xfrm>
          <a:off x="820737" y="1484584"/>
          <a:ext cx="832326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1488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296821"/>
            <a:ext cx="8581043" cy="592671"/>
          </a:xfrm>
        </p:spPr>
        <p:txBody>
          <a:bodyPr>
            <a:normAutofit/>
          </a:bodyPr>
          <a:lstStyle/>
          <a:p>
            <a:r>
              <a:rPr lang="it-IT" sz="3000" dirty="0">
                <a:latin typeface="+mn-lt"/>
              </a:rPr>
              <a:t>Data </a:t>
            </a:r>
            <a:r>
              <a:rPr lang="it-IT" sz="3000" dirty="0" err="1">
                <a:latin typeface="+mn-lt"/>
              </a:rPr>
              <a:t>modelling</a:t>
            </a:r>
            <a:endParaRPr lang="it-IT" sz="3000" dirty="0">
              <a:latin typeface="+mn-lt"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16117"/>
            <a:ext cx="5089723" cy="1883385"/>
          </a:xfrm>
        </p:spPr>
        <p:txBody>
          <a:bodyPr>
            <a:normAutofit/>
          </a:bodyPr>
          <a:lstStyle/>
          <a:p>
            <a:r>
              <a:rPr lang="it-IT" sz="1800" dirty="0">
                <a:latin typeface="+mn-lt"/>
              </a:rPr>
              <a:t>More </a:t>
            </a:r>
            <a:r>
              <a:rPr lang="it-IT" sz="1800" dirty="0" err="1">
                <a:latin typeface="+mn-lt"/>
              </a:rPr>
              <a:t>than</a:t>
            </a:r>
            <a:r>
              <a:rPr lang="it-IT" sz="1800" dirty="0">
                <a:latin typeface="+mn-lt"/>
              </a:rPr>
              <a:t> one dataset: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50% and </a:t>
            </a:r>
            <a:r>
              <a:rPr lang="it-IT" sz="1800" dirty="0" err="1">
                <a:latin typeface="+mn-lt"/>
              </a:rPr>
              <a:t>heatmap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dropping</a:t>
            </a:r>
            <a:endParaRPr lang="it-IT" sz="1800" dirty="0">
              <a:latin typeface="+mn-lt"/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30% and </a:t>
            </a:r>
            <a:r>
              <a:rPr lang="it-IT" sz="1800" dirty="0" err="1">
                <a:latin typeface="+mn-lt"/>
              </a:rPr>
              <a:t>heatmap</a:t>
            </a:r>
            <a:r>
              <a:rPr lang="it-IT" sz="1800" dirty="0">
                <a:latin typeface="+mn-lt"/>
              </a:rPr>
              <a:t> </a:t>
            </a:r>
            <a:r>
              <a:rPr lang="it-IT" sz="1800" dirty="0" err="1">
                <a:latin typeface="+mn-lt"/>
              </a:rPr>
              <a:t>dropping</a:t>
            </a:r>
            <a:r>
              <a:rPr lang="it-IT" sz="1800" dirty="0">
                <a:latin typeface="+mn-lt"/>
              </a:rPr>
              <a:t>  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30% and Creatine log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1800" dirty="0">
                <a:latin typeface="+mn-lt"/>
              </a:rPr>
              <a:t>Data with </a:t>
            </a:r>
            <a:r>
              <a:rPr lang="it-IT" sz="1800" dirty="0" err="1">
                <a:latin typeface="+mn-lt"/>
              </a:rPr>
              <a:t>Nan</a:t>
            </a:r>
            <a:r>
              <a:rPr lang="it-IT" sz="1800" dirty="0">
                <a:latin typeface="+mn-lt"/>
              </a:rPr>
              <a:t> &lt; 50% and Creatine and BUN log</a:t>
            </a:r>
          </a:p>
          <a:p>
            <a:pPr marL="457200" indent="-457200">
              <a:buFont typeface="+mj-lt"/>
              <a:buAutoNum type="arabicPeriod"/>
            </a:pPr>
            <a:endParaRPr lang="it-IT" sz="1800" dirty="0">
              <a:latin typeface="+mn-lt"/>
            </a:endParaRPr>
          </a:p>
        </p:txBody>
      </p:sp>
      <p:sp>
        <p:nvSpPr>
          <p:cNvPr id="4" name="Freccia angolare in su 3">
            <a:extLst>
              <a:ext uri="{FF2B5EF4-FFF2-40B4-BE49-F238E27FC236}">
                <a16:creationId xmlns:a16="http://schemas.microsoft.com/office/drawing/2014/main" id="{D522DB49-416B-FBF7-B571-23775B825E10}"/>
              </a:ext>
            </a:extLst>
          </p:cNvPr>
          <p:cNvSpPr/>
          <p:nvPr/>
        </p:nvSpPr>
        <p:spPr>
          <a:xfrm rot="5400000">
            <a:off x="1001662" y="3000635"/>
            <a:ext cx="1575618" cy="2595716"/>
          </a:xfrm>
          <a:prstGeom prst="bentUpArrow">
            <a:avLst>
              <a:gd name="adj1" fmla="val 25000"/>
              <a:gd name="adj2" fmla="val 24713"/>
              <a:gd name="adj3" fmla="val 25000"/>
            </a:avLst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ADD4925-37E8-0EF3-C4C3-1D7993EDDE82}"/>
              </a:ext>
            </a:extLst>
          </p:cNvPr>
          <p:cNvSpPr txBox="1"/>
          <p:nvPr/>
        </p:nvSpPr>
        <p:spPr>
          <a:xfrm>
            <a:off x="875071" y="3792000"/>
            <a:ext cx="1533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Best </a:t>
            </a:r>
            <a:r>
              <a:rPr lang="it-IT" b="1" dirty="0" err="1"/>
              <a:t>results</a:t>
            </a:r>
            <a:r>
              <a:rPr lang="it-IT" b="1" dirty="0"/>
              <a:t> </a:t>
            </a:r>
          </a:p>
          <a:p>
            <a:pPr algn="ctr"/>
            <a:r>
              <a:rPr lang="it-IT" b="1" dirty="0"/>
              <a:t>with 1/2/3/4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C908124-D1EF-1919-C420-BF43F73FF7E9}"/>
              </a:ext>
            </a:extLst>
          </p:cNvPr>
          <p:cNvSpPr txBox="1"/>
          <p:nvPr/>
        </p:nvSpPr>
        <p:spPr>
          <a:xfrm>
            <a:off x="3347885" y="4024181"/>
            <a:ext cx="5600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Nome modello:</a:t>
            </a:r>
          </a:p>
          <a:p>
            <a:pPr algn="l"/>
            <a:endParaRPr lang="it-IT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1.The minimum of Sensitivity and Precision (min(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Se,Pr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))</a:t>
            </a: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2.Area Under Precision Recall Curve (AUPRC)</a:t>
            </a: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3.Area Under Receiving Operating Curve (AUROC)</a:t>
            </a:r>
            <a:endParaRPr lang="en-US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Anche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 screen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volendo</a:t>
            </a:r>
            <a:endParaRPr lang="en-US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Mettere</a:t>
            </a:r>
            <a:r>
              <a:rPr lang="en-US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anche</a:t>
            </a:r>
            <a:r>
              <a:rPr lang="en-US" dirty="0">
                <a:solidFill>
                  <a:srgbClr val="FF0000"/>
                </a:solidFill>
                <a:latin typeface="Franklin Gothic Book" panose="020B0503020102020204" pitchFamily="34" charset="0"/>
              </a:rPr>
              <a:t> parti di </a:t>
            </a:r>
            <a:r>
              <a:rPr lang="en-US" dirty="0" err="1">
                <a:solidFill>
                  <a:srgbClr val="FF0000"/>
                </a:solidFill>
                <a:latin typeface="Franklin Gothic Book" panose="020B0503020102020204" pitchFamily="34" charset="0"/>
              </a:rPr>
              <a:t>codice</a:t>
            </a:r>
            <a:r>
              <a:rPr lang="en-US">
                <a:solidFill>
                  <a:srgbClr val="FF0000"/>
                </a:solidFill>
                <a:latin typeface="Franklin Gothic Book" panose="020B0503020102020204" pitchFamily="34" charset="0"/>
              </a:rPr>
              <a:t>??????????</a:t>
            </a:r>
            <a:endParaRPr lang="en-US" sz="1800" b="0" i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endParaRPr lang="it-IT" dirty="0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F8A8A892-5EC9-748B-AF4C-8E20852142AE}"/>
              </a:ext>
            </a:extLst>
          </p:cNvPr>
          <p:cNvSpPr/>
          <p:nvPr/>
        </p:nvSpPr>
        <p:spPr>
          <a:xfrm>
            <a:off x="6174660" y="1455176"/>
            <a:ext cx="2507226" cy="2003321"/>
          </a:xfrm>
          <a:prstGeom prst="roundRect">
            <a:avLst>
              <a:gd name="adj" fmla="val 15980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EFB86F-EE93-29C3-9E64-C6E42DC21898}"/>
              </a:ext>
            </a:extLst>
          </p:cNvPr>
          <p:cNvSpPr txBox="1"/>
          <p:nvPr/>
        </p:nvSpPr>
        <p:spPr>
          <a:xfrm>
            <a:off x="6528621" y="1455176"/>
            <a:ext cx="18976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 dirty="0" err="1">
                <a:solidFill>
                  <a:schemeClr val="bg1"/>
                </a:solidFill>
              </a:rPr>
              <a:t>Tested</a:t>
            </a:r>
            <a:r>
              <a:rPr lang="it-IT" sz="1400" b="1" dirty="0">
                <a:solidFill>
                  <a:schemeClr val="bg1"/>
                </a:solidFill>
              </a:rPr>
              <a:t> models: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KNN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Naive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Bayes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Decision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Tree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Random </a:t>
            </a:r>
            <a:r>
              <a:rPr lang="it-IT" sz="1400" b="1" dirty="0" err="1">
                <a:solidFill>
                  <a:schemeClr val="bg1"/>
                </a:solidFill>
              </a:rPr>
              <a:t>Forest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Logistic</a:t>
            </a:r>
            <a:r>
              <a:rPr lang="it-IT" sz="1400" b="1" dirty="0">
                <a:solidFill>
                  <a:schemeClr val="bg1"/>
                </a:solidFill>
              </a:rPr>
              <a:t> </a:t>
            </a:r>
            <a:r>
              <a:rPr lang="it-IT" sz="1400" b="1" dirty="0" err="1">
                <a:solidFill>
                  <a:schemeClr val="bg1"/>
                </a:solidFill>
              </a:rPr>
              <a:t>Regression</a:t>
            </a:r>
            <a:endParaRPr lang="it-IT" sz="1400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SVM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 err="1">
                <a:solidFill>
                  <a:schemeClr val="bg1"/>
                </a:solidFill>
              </a:rPr>
              <a:t>Neural</a:t>
            </a:r>
            <a:r>
              <a:rPr lang="it-IT" sz="1400" b="1" dirty="0">
                <a:solidFill>
                  <a:schemeClr val="bg1"/>
                </a:solidFill>
              </a:rPr>
              <a:t> Network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sz="1400" b="1" dirty="0">
                <a:solidFill>
                  <a:schemeClr val="bg1"/>
                </a:solidFill>
              </a:rPr>
              <a:t>SARA?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1130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1BD61F69-8F28-C841-3876-12C51AEDCC1A}"/>
              </a:ext>
            </a:extLst>
          </p:cNvPr>
          <p:cNvSpPr txBox="1">
            <a:spLocks/>
          </p:cNvSpPr>
          <p:nvPr/>
        </p:nvSpPr>
        <p:spPr>
          <a:xfrm>
            <a:off x="1" y="2851356"/>
            <a:ext cx="9144000" cy="171081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5400" dirty="0">
                <a:solidFill>
                  <a:schemeClr val="tx1"/>
                </a:solidFill>
                <a:latin typeface="+mj-lt"/>
              </a:rPr>
              <a:t>Thank </a:t>
            </a:r>
            <a:r>
              <a:rPr lang="it-IT" sz="5400" dirty="0" err="1">
                <a:solidFill>
                  <a:schemeClr val="tx1"/>
                </a:solidFill>
                <a:latin typeface="+mj-lt"/>
              </a:rPr>
              <a:t>you</a:t>
            </a:r>
            <a:r>
              <a:rPr lang="it-IT" sz="5400" dirty="0">
                <a:solidFill>
                  <a:schemeClr val="tx1"/>
                </a:solidFill>
                <a:latin typeface="+mj-lt"/>
              </a:rPr>
              <a:t> </a:t>
            </a:r>
          </a:p>
          <a:p>
            <a:pPr algn="ctr"/>
            <a:r>
              <a:rPr lang="it-IT" sz="5400" dirty="0">
                <a:solidFill>
                  <a:schemeClr val="tx1"/>
                </a:solidFill>
                <a:latin typeface="+mj-lt"/>
              </a:rPr>
              <a:t>for the </a:t>
            </a:r>
            <a:r>
              <a:rPr lang="it-IT" sz="5400" dirty="0" err="1">
                <a:solidFill>
                  <a:schemeClr val="tx1"/>
                </a:solidFill>
                <a:latin typeface="+mj-lt"/>
              </a:rPr>
              <a:t>attention</a:t>
            </a:r>
            <a:endParaRPr lang="it-IT" sz="5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241559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Presentazione su schermo (4:3)</PresentationFormat>
  <Paragraphs>73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Calibri</vt:lpstr>
      <vt:lpstr>Franklin Gothic Book</vt:lpstr>
      <vt:lpstr>Wingdings</vt:lpstr>
      <vt:lpstr>POLI</vt:lpstr>
      <vt:lpstr>1_POLI</vt:lpstr>
      <vt:lpstr>Presentazione standard di PowerPoint</vt:lpstr>
      <vt:lpstr>Data exploration</vt:lpstr>
      <vt:lpstr>Data analysis – Numerical variables</vt:lpstr>
      <vt:lpstr>Data analysis – Categorical variables</vt:lpstr>
      <vt:lpstr>Data preparation</vt:lpstr>
      <vt:lpstr>Data modelling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Alice Donati</dc:creator>
  <cp:lastModifiedBy>Alice Donati</cp:lastModifiedBy>
  <cp:revision>7</cp:revision>
  <dcterms:created xsi:type="dcterms:W3CDTF">2022-05-27T08:27:38Z</dcterms:created>
  <dcterms:modified xsi:type="dcterms:W3CDTF">2022-05-27T10:07:42Z</dcterms:modified>
</cp:coreProperties>
</file>

<file path=docProps/thumbnail.jpeg>
</file>